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7" r:id="rId2"/>
    <p:sldId id="258" r:id="rId3"/>
    <p:sldId id="259" r:id="rId4"/>
    <p:sldId id="260" r:id="rId5"/>
    <p:sldId id="343" r:id="rId6"/>
    <p:sldId id="264" r:id="rId7"/>
    <p:sldId id="265" r:id="rId8"/>
    <p:sldId id="311" r:id="rId9"/>
    <p:sldId id="309" r:id="rId10"/>
    <p:sldId id="266" r:id="rId11"/>
    <p:sldId id="306" r:id="rId12"/>
    <p:sldId id="337" r:id="rId13"/>
    <p:sldId id="310" r:id="rId14"/>
    <p:sldId id="307" r:id="rId15"/>
    <p:sldId id="308" r:id="rId16"/>
    <p:sldId id="295" r:id="rId17"/>
    <p:sldId id="314" r:id="rId18"/>
    <p:sldId id="344" r:id="rId19"/>
    <p:sldId id="268" r:id="rId20"/>
    <p:sldId id="269" r:id="rId21"/>
    <p:sldId id="270" r:id="rId22"/>
    <p:sldId id="339" r:id="rId23"/>
    <p:sldId id="340" r:id="rId24"/>
    <p:sldId id="273" r:id="rId25"/>
    <p:sldId id="274" r:id="rId26"/>
    <p:sldId id="275" r:id="rId27"/>
    <p:sldId id="338" r:id="rId28"/>
    <p:sldId id="299" r:id="rId29"/>
    <p:sldId id="277" r:id="rId30"/>
    <p:sldId id="319" r:id="rId31"/>
    <p:sldId id="315" r:id="rId32"/>
    <p:sldId id="316" r:id="rId33"/>
    <p:sldId id="341" r:id="rId34"/>
    <p:sldId id="298" r:id="rId35"/>
    <p:sldId id="304" r:id="rId36"/>
    <p:sldId id="318" r:id="rId37"/>
    <p:sldId id="297" r:id="rId38"/>
    <p:sldId id="282" r:id="rId39"/>
    <p:sldId id="283" r:id="rId40"/>
    <p:sldId id="300" r:id="rId41"/>
    <p:sldId id="285" r:id="rId42"/>
    <p:sldId id="286" r:id="rId43"/>
    <p:sldId id="301" r:id="rId44"/>
    <p:sldId id="288" r:id="rId45"/>
    <p:sldId id="302" r:id="rId46"/>
    <p:sldId id="290" r:id="rId47"/>
    <p:sldId id="291" r:id="rId48"/>
    <p:sldId id="292" r:id="rId49"/>
  </p:sldIdLst>
  <p:sldSz cx="9144000" cy="6858000" type="screen4x3"/>
  <p:notesSz cx="7315200" cy="9601200"/>
  <p:defaultTextStyle>
    <a:defPPr>
      <a:defRPr lang="en-US"/>
    </a:defPPr>
    <a:lvl1pPr marL="0" algn="l" defTabSz="914294" rtl="0" eaLnBrk="1" latinLnBrk="0" hangingPunct="1">
      <a:defRPr sz="1800" kern="1200">
        <a:solidFill>
          <a:schemeClr val="tx1"/>
        </a:solidFill>
        <a:latin typeface="+mn-lt"/>
        <a:ea typeface="+mn-ea"/>
        <a:cs typeface="+mn-cs"/>
      </a:defRPr>
    </a:lvl1pPr>
    <a:lvl2pPr marL="457148" algn="l" defTabSz="914294" rtl="0" eaLnBrk="1" latinLnBrk="0" hangingPunct="1">
      <a:defRPr sz="1800" kern="1200">
        <a:solidFill>
          <a:schemeClr val="tx1"/>
        </a:solidFill>
        <a:latin typeface="+mn-lt"/>
        <a:ea typeface="+mn-ea"/>
        <a:cs typeface="+mn-cs"/>
      </a:defRPr>
    </a:lvl2pPr>
    <a:lvl3pPr marL="914294" algn="l" defTabSz="914294" rtl="0" eaLnBrk="1" latinLnBrk="0" hangingPunct="1">
      <a:defRPr sz="1800" kern="1200">
        <a:solidFill>
          <a:schemeClr val="tx1"/>
        </a:solidFill>
        <a:latin typeface="+mn-lt"/>
        <a:ea typeface="+mn-ea"/>
        <a:cs typeface="+mn-cs"/>
      </a:defRPr>
    </a:lvl3pPr>
    <a:lvl4pPr marL="1371442" algn="l" defTabSz="914294" rtl="0" eaLnBrk="1" latinLnBrk="0" hangingPunct="1">
      <a:defRPr sz="1800" kern="1200">
        <a:solidFill>
          <a:schemeClr val="tx1"/>
        </a:solidFill>
        <a:latin typeface="+mn-lt"/>
        <a:ea typeface="+mn-ea"/>
        <a:cs typeface="+mn-cs"/>
      </a:defRPr>
    </a:lvl4pPr>
    <a:lvl5pPr marL="1828590" algn="l" defTabSz="914294" rtl="0" eaLnBrk="1" latinLnBrk="0" hangingPunct="1">
      <a:defRPr sz="1800" kern="1200">
        <a:solidFill>
          <a:schemeClr val="tx1"/>
        </a:solidFill>
        <a:latin typeface="+mn-lt"/>
        <a:ea typeface="+mn-ea"/>
        <a:cs typeface="+mn-cs"/>
      </a:defRPr>
    </a:lvl5pPr>
    <a:lvl6pPr marL="2285736" algn="l" defTabSz="914294" rtl="0" eaLnBrk="1" latinLnBrk="0" hangingPunct="1">
      <a:defRPr sz="1800" kern="1200">
        <a:solidFill>
          <a:schemeClr val="tx1"/>
        </a:solidFill>
        <a:latin typeface="+mn-lt"/>
        <a:ea typeface="+mn-ea"/>
        <a:cs typeface="+mn-cs"/>
      </a:defRPr>
    </a:lvl6pPr>
    <a:lvl7pPr marL="2742884" algn="l" defTabSz="914294" rtl="0" eaLnBrk="1" latinLnBrk="0" hangingPunct="1">
      <a:defRPr sz="1800" kern="1200">
        <a:solidFill>
          <a:schemeClr val="tx1"/>
        </a:solidFill>
        <a:latin typeface="+mn-lt"/>
        <a:ea typeface="+mn-ea"/>
        <a:cs typeface="+mn-cs"/>
      </a:defRPr>
    </a:lvl7pPr>
    <a:lvl8pPr marL="3200032" algn="l" defTabSz="914294" rtl="0" eaLnBrk="1" latinLnBrk="0" hangingPunct="1">
      <a:defRPr sz="1800" kern="1200">
        <a:solidFill>
          <a:schemeClr val="tx1"/>
        </a:solidFill>
        <a:latin typeface="+mn-lt"/>
        <a:ea typeface="+mn-ea"/>
        <a:cs typeface="+mn-cs"/>
      </a:defRPr>
    </a:lvl8pPr>
    <a:lvl9pPr marL="3657179" algn="l" defTabSz="91429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ra Kastel"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2A0C"/>
    <a:srgbClr val="AC9B22"/>
    <a:srgbClr val="B0B100"/>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1079" autoAdjust="0"/>
  </p:normalViewPr>
  <p:slideViewPr>
    <p:cSldViewPr>
      <p:cViewPr varScale="1">
        <p:scale>
          <a:sx n="43" d="100"/>
          <a:sy n="43" d="100"/>
        </p:scale>
        <p:origin x="43" y="754"/>
      </p:cViewPr>
      <p:guideLst>
        <p:guide orient="horz" pos="2160"/>
        <p:guide pos="2880"/>
      </p:guideLst>
    </p:cSldViewPr>
  </p:slideViewPr>
  <p:notesTextViewPr>
    <p:cViewPr>
      <p:scale>
        <a:sx n="1" d="1"/>
        <a:sy n="1" d="1"/>
      </p:scale>
      <p:origin x="0" y="0"/>
    </p:cViewPr>
  </p:notesTextViewPr>
  <p:sorterViewPr>
    <p:cViewPr>
      <p:scale>
        <a:sx n="93" d="100"/>
        <a:sy n="93" d="100"/>
      </p:scale>
      <p:origin x="0" y="-278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C7D1F9-4A01-4B2F-BEF9-72D3722D91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04E4C74-BB83-403A-848D-33058AE1F2DC}">
      <dgm:prSet phldrT="[Text]"/>
      <dgm:spPr/>
      <dgm:t>
        <a:bodyPr/>
        <a:lstStyle/>
        <a:p>
          <a:r>
            <a:rPr lang="en-US" dirty="0"/>
            <a:t>Our ideas</a:t>
          </a:r>
        </a:p>
      </dgm:t>
    </dgm:pt>
    <dgm:pt modelId="{414D1C41-D312-4D11-BE77-33F34A07A460}" type="parTrans" cxnId="{32C0CB1E-AA62-4F7F-8EC5-AC45CB99FA54}">
      <dgm:prSet/>
      <dgm:spPr/>
      <dgm:t>
        <a:bodyPr/>
        <a:lstStyle/>
        <a:p>
          <a:endParaRPr lang="en-US"/>
        </a:p>
      </dgm:t>
    </dgm:pt>
    <dgm:pt modelId="{A70272FF-D1B6-4018-8659-C4F9AE2126F1}" type="sibTrans" cxnId="{32C0CB1E-AA62-4F7F-8EC5-AC45CB99FA54}">
      <dgm:prSet/>
      <dgm:spPr/>
      <dgm:t>
        <a:bodyPr/>
        <a:lstStyle/>
        <a:p>
          <a:endParaRPr lang="en-US"/>
        </a:p>
      </dgm:t>
    </dgm:pt>
    <dgm:pt modelId="{0129B340-4F96-4210-819C-EC2785B0542F}">
      <dgm:prSet phldrT="[Text]"/>
      <dgm:spPr/>
      <dgm:t>
        <a:bodyPr/>
        <a:lstStyle/>
        <a:p>
          <a:r>
            <a:rPr lang="en-US" dirty="0"/>
            <a:t>What do students need to know/understand about the topic?</a:t>
          </a:r>
        </a:p>
      </dgm:t>
    </dgm:pt>
    <dgm:pt modelId="{878C8BA6-9131-4350-8984-684B03E36E77}" type="parTrans" cxnId="{1B1B0CA3-0D58-4C9F-A76B-4B0871F95AC8}">
      <dgm:prSet/>
      <dgm:spPr/>
      <dgm:t>
        <a:bodyPr/>
        <a:lstStyle/>
        <a:p>
          <a:endParaRPr lang="en-US"/>
        </a:p>
      </dgm:t>
    </dgm:pt>
    <dgm:pt modelId="{2F878753-FFDD-4387-8C16-55845404684C}" type="sibTrans" cxnId="{1B1B0CA3-0D58-4C9F-A76B-4B0871F95AC8}">
      <dgm:prSet/>
      <dgm:spPr/>
      <dgm:t>
        <a:bodyPr/>
        <a:lstStyle/>
        <a:p>
          <a:endParaRPr lang="en-US"/>
        </a:p>
      </dgm:t>
    </dgm:pt>
    <dgm:pt modelId="{9F342A84-211B-4ECD-84C9-19A494BC5725}">
      <dgm:prSet phldrT="[Text]"/>
      <dgm:spPr/>
      <dgm:t>
        <a:bodyPr/>
        <a:lstStyle/>
        <a:p>
          <a:r>
            <a:rPr lang="en-US" dirty="0"/>
            <a:t>DCIs</a:t>
          </a:r>
        </a:p>
      </dgm:t>
    </dgm:pt>
    <dgm:pt modelId="{3A19DE6C-23A8-40AF-BFC6-B8F512BDC74C}" type="parTrans" cxnId="{E42AF25D-BE4C-4918-B149-FDCD003342EA}">
      <dgm:prSet/>
      <dgm:spPr/>
      <dgm:t>
        <a:bodyPr/>
        <a:lstStyle/>
        <a:p>
          <a:endParaRPr lang="en-US"/>
        </a:p>
      </dgm:t>
    </dgm:pt>
    <dgm:pt modelId="{0AD3786A-10AE-4021-BB8B-D5A1586661A0}" type="sibTrans" cxnId="{E42AF25D-BE4C-4918-B149-FDCD003342EA}">
      <dgm:prSet/>
      <dgm:spPr/>
      <dgm:t>
        <a:bodyPr/>
        <a:lstStyle/>
        <a:p>
          <a:endParaRPr lang="en-US"/>
        </a:p>
      </dgm:t>
    </dgm:pt>
    <dgm:pt modelId="{18AC3D55-B8F4-4F20-9A59-7BB1140BDCA0}">
      <dgm:prSet phldrT="[Text]"/>
      <dgm:spPr/>
      <dgm:t>
        <a:bodyPr/>
        <a:lstStyle/>
        <a:p>
          <a:r>
            <a:rPr lang="en-US" dirty="0"/>
            <a:t>How can we build from what we know and the disciplinary core ideas to ensure coherent instruction? </a:t>
          </a:r>
        </a:p>
      </dgm:t>
    </dgm:pt>
    <dgm:pt modelId="{47219556-53A8-448D-AD9E-5BEF7348A614}" type="parTrans" cxnId="{3DDAEA48-85BB-47E4-A1EE-B171B5DEFD56}">
      <dgm:prSet/>
      <dgm:spPr/>
      <dgm:t>
        <a:bodyPr/>
        <a:lstStyle/>
        <a:p>
          <a:endParaRPr lang="en-US"/>
        </a:p>
      </dgm:t>
    </dgm:pt>
    <dgm:pt modelId="{7BC8EEF9-6463-42ED-A42B-1A9B448A7A5C}" type="sibTrans" cxnId="{3DDAEA48-85BB-47E4-A1EE-B171B5DEFD56}">
      <dgm:prSet/>
      <dgm:spPr/>
      <dgm:t>
        <a:bodyPr/>
        <a:lstStyle/>
        <a:p>
          <a:endParaRPr lang="en-US"/>
        </a:p>
      </dgm:t>
    </dgm:pt>
    <dgm:pt modelId="{EBC61564-D444-4ED9-A109-0A6A4BB6FFD8}">
      <dgm:prSet phldrT="[Text]"/>
      <dgm:spPr/>
      <dgm:t>
        <a:bodyPr/>
        <a:lstStyle/>
        <a:p>
          <a:r>
            <a:rPr lang="en-US" dirty="0"/>
            <a:t>PEs</a:t>
          </a:r>
        </a:p>
      </dgm:t>
    </dgm:pt>
    <dgm:pt modelId="{727418E6-9299-4961-A586-4B2F90153507}" type="parTrans" cxnId="{1C920089-9142-4C91-9D41-28BE9FDDAA15}">
      <dgm:prSet/>
      <dgm:spPr/>
      <dgm:t>
        <a:bodyPr/>
        <a:lstStyle/>
        <a:p>
          <a:endParaRPr lang="en-US"/>
        </a:p>
      </dgm:t>
    </dgm:pt>
    <dgm:pt modelId="{CB2ADE1D-BEDD-4A05-A271-A55C8469662C}" type="sibTrans" cxnId="{1C920089-9142-4C91-9D41-28BE9FDDAA15}">
      <dgm:prSet/>
      <dgm:spPr/>
      <dgm:t>
        <a:bodyPr/>
        <a:lstStyle/>
        <a:p>
          <a:endParaRPr lang="en-US"/>
        </a:p>
      </dgm:t>
    </dgm:pt>
    <dgm:pt modelId="{C4C5924C-D358-473A-A243-E481B37589B2}">
      <dgm:prSet phldrT="[Text]"/>
      <dgm:spPr/>
      <dgm:t>
        <a:bodyPr/>
        <a:lstStyle/>
        <a:p>
          <a:r>
            <a:rPr lang="en-US" dirty="0"/>
            <a:t>What can we learn by studying the performance expectations?</a:t>
          </a:r>
        </a:p>
      </dgm:t>
    </dgm:pt>
    <dgm:pt modelId="{12E4A8E6-8986-47F1-B5AF-4687AC6DC2EF}" type="parTrans" cxnId="{5880FD8F-5587-4DD9-A946-ACE9D5DF5097}">
      <dgm:prSet/>
      <dgm:spPr/>
      <dgm:t>
        <a:bodyPr/>
        <a:lstStyle/>
        <a:p>
          <a:endParaRPr lang="en-US"/>
        </a:p>
      </dgm:t>
    </dgm:pt>
    <dgm:pt modelId="{18B5F28C-80A5-46AA-A595-A4A86AF306F2}" type="sibTrans" cxnId="{5880FD8F-5587-4DD9-A946-ACE9D5DF5097}">
      <dgm:prSet/>
      <dgm:spPr/>
      <dgm:t>
        <a:bodyPr/>
        <a:lstStyle/>
        <a:p>
          <a:endParaRPr lang="en-US"/>
        </a:p>
      </dgm:t>
    </dgm:pt>
    <dgm:pt modelId="{82FCDABD-830F-4548-B502-01960C5374AF}" type="pres">
      <dgm:prSet presAssocID="{8BC7D1F9-4A01-4B2F-BEF9-72D3722D91B7}" presName="linearFlow" presStyleCnt="0">
        <dgm:presLayoutVars>
          <dgm:dir/>
          <dgm:animLvl val="lvl"/>
          <dgm:resizeHandles val="exact"/>
        </dgm:presLayoutVars>
      </dgm:prSet>
      <dgm:spPr/>
    </dgm:pt>
    <dgm:pt modelId="{D86B1A04-20A5-4462-B568-4CC79D3F0673}" type="pres">
      <dgm:prSet presAssocID="{404E4C74-BB83-403A-848D-33058AE1F2DC}" presName="composite" presStyleCnt="0"/>
      <dgm:spPr/>
    </dgm:pt>
    <dgm:pt modelId="{E72BCD7C-F4D8-467F-844C-624C3F87B979}" type="pres">
      <dgm:prSet presAssocID="{404E4C74-BB83-403A-848D-33058AE1F2DC}" presName="parentText" presStyleLbl="alignNode1" presStyleIdx="0" presStyleCnt="3">
        <dgm:presLayoutVars>
          <dgm:chMax val="1"/>
          <dgm:bulletEnabled val="1"/>
        </dgm:presLayoutVars>
      </dgm:prSet>
      <dgm:spPr/>
    </dgm:pt>
    <dgm:pt modelId="{8A86BA42-FF60-49E1-A73F-455C4725154C}" type="pres">
      <dgm:prSet presAssocID="{404E4C74-BB83-403A-848D-33058AE1F2DC}" presName="descendantText" presStyleLbl="alignAcc1" presStyleIdx="0" presStyleCnt="3">
        <dgm:presLayoutVars>
          <dgm:bulletEnabled val="1"/>
        </dgm:presLayoutVars>
      </dgm:prSet>
      <dgm:spPr/>
    </dgm:pt>
    <dgm:pt modelId="{80F73CCA-66F5-4837-BA6D-F623B0FC2197}" type="pres">
      <dgm:prSet presAssocID="{A70272FF-D1B6-4018-8659-C4F9AE2126F1}" presName="sp" presStyleCnt="0"/>
      <dgm:spPr/>
    </dgm:pt>
    <dgm:pt modelId="{7DBF3ED0-BCFA-498B-99FD-C5CC6A9A7DAA}" type="pres">
      <dgm:prSet presAssocID="{9F342A84-211B-4ECD-84C9-19A494BC5725}" presName="composite" presStyleCnt="0"/>
      <dgm:spPr/>
    </dgm:pt>
    <dgm:pt modelId="{0183DA93-D911-4642-BB5C-8387B6E7CB3E}" type="pres">
      <dgm:prSet presAssocID="{9F342A84-211B-4ECD-84C9-19A494BC5725}" presName="parentText" presStyleLbl="alignNode1" presStyleIdx="1" presStyleCnt="3">
        <dgm:presLayoutVars>
          <dgm:chMax val="1"/>
          <dgm:bulletEnabled val="1"/>
        </dgm:presLayoutVars>
      </dgm:prSet>
      <dgm:spPr/>
    </dgm:pt>
    <dgm:pt modelId="{EF906C02-F1D3-4FE4-AAB2-B37570650B5F}" type="pres">
      <dgm:prSet presAssocID="{9F342A84-211B-4ECD-84C9-19A494BC5725}" presName="descendantText" presStyleLbl="alignAcc1" presStyleIdx="1" presStyleCnt="3">
        <dgm:presLayoutVars>
          <dgm:bulletEnabled val="1"/>
        </dgm:presLayoutVars>
      </dgm:prSet>
      <dgm:spPr/>
    </dgm:pt>
    <dgm:pt modelId="{EC353717-EB0E-4686-B151-C8A7CA0C6498}" type="pres">
      <dgm:prSet presAssocID="{0AD3786A-10AE-4021-BB8B-D5A1586661A0}" presName="sp" presStyleCnt="0"/>
      <dgm:spPr/>
    </dgm:pt>
    <dgm:pt modelId="{3BD444F5-1065-44E1-8B65-2FC09058C69A}" type="pres">
      <dgm:prSet presAssocID="{EBC61564-D444-4ED9-A109-0A6A4BB6FFD8}" presName="composite" presStyleCnt="0"/>
      <dgm:spPr/>
    </dgm:pt>
    <dgm:pt modelId="{99FBC5E8-5D42-4B6A-A3B9-169DE41C9E62}" type="pres">
      <dgm:prSet presAssocID="{EBC61564-D444-4ED9-A109-0A6A4BB6FFD8}" presName="parentText" presStyleLbl="alignNode1" presStyleIdx="2" presStyleCnt="3">
        <dgm:presLayoutVars>
          <dgm:chMax val="1"/>
          <dgm:bulletEnabled val="1"/>
        </dgm:presLayoutVars>
      </dgm:prSet>
      <dgm:spPr/>
    </dgm:pt>
    <dgm:pt modelId="{86D743D9-28C7-44CD-907A-5395164073E4}" type="pres">
      <dgm:prSet presAssocID="{EBC61564-D444-4ED9-A109-0A6A4BB6FFD8}" presName="descendantText" presStyleLbl="alignAcc1" presStyleIdx="2" presStyleCnt="3">
        <dgm:presLayoutVars>
          <dgm:bulletEnabled val="1"/>
        </dgm:presLayoutVars>
      </dgm:prSet>
      <dgm:spPr/>
    </dgm:pt>
  </dgm:ptLst>
  <dgm:cxnLst>
    <dgm:cxn modelId="{32C0CB1E-AA62-4F7F-8EC5-AC45CB99FA54}" srcId="{8BC7D1F9-4A01-4B2F-BEF9-72D3722D91B7}" destId="{404E4C74-BB83-403A-848D-33058AE1F2DC}" srcOrd="0" destOrd="0" parTransId="{414D1C41-D312-4D11-BE77-33F34A07A460}" sibTransId="{A70272FF-D1B6-4018-8659-C4F9AE2126F1}"/>
    <dgm:cxn modelId="{E42AF25D-BE4C-4918-B149-FDCD003342EA}" srcId="{8BC7D1F9-4A01-4B2F-BEF9-72D3722D91B7}" destId="{9F342A84-211B-4ECD-84C9-19A494BC5725}" srcOrd="1" destOrd="0" parTransId="{3A19DE6C-23A8-40AF-BFC6-B8F512BDC74C}" sibTransId="{0AD3786A-10AE-4021-BB8B-D5A1586661A0}"/>
    <dgm:cxn modelId="{6149BA44-458B-46A7-A60B-2FC0E8A8D188}" type="presOf" srcId="{0129B340-4F96-4210-819C-EC2785B0542F}" destId="{8A86BA42-FF60-49E1-A73F-455C4725154C}" srcOrd="0" destOrd="0" presId="urn:microsoft.com/office/officeart/2005/8/layout/chevron2"/>
    <dgm:cxn modelId="{3DDAEA48-85BB-47E4-A1EE-B171B5DEFD56}" srcId="{9F342A84-211B-4ECD-84C9-19A494BC5725}" destId="{18AC3D55-B8F4-4F20-9A59-7BB1140BDCA0}" srcOrd="0" destOrd="0" parTransId="{47219556-53A8-448D-AD9E-5BEF7348A614}" sibTransId="{7BC8EEF9-6463-42ED-A42B-1A9B448A7A5C}"/>
    <dgm:cxn modelId="{721BE952-3BC7-420A-A3A0-914973804B4F}" type="presOf" srcId="{9F342A84-211B-4ECD-84C9-19A494BC5725}" destId="{0183DA93-D911-4642-BB5C-8387B6E7CB3E}" srcOrd="0" destOrd="0" presId="urn:microsoft.com/office/officeart/2005/8/layout/chevron2"/>
    <dgm:cxn modelId="{53E8077C-D80B-4E9C-A39D-9FE241AD6A7F}" type="presOf" srcId="{8BC7D1F9-4A01-4B2F-BEF9-72D3722D91B7}" destId="{82FCDABD-830F-4548-B502-01960C5374AF}" srcOrd="0" destOrd="0" presId="urn:microsoft.com/office/officeart/2005/8/layout/chevron2"/>
    <dgm:cxn modelId="{4F005485-ED26-4793-9075-6EE270CF6139}" type="presOf" srcId="{EBC61564-D444-4ED9-A109-0A6A4BB6FFD8}" destId="{99FBC5E8-5D42-4B6A-A3B9-169DE41C9E62}" srcOrd="0" destOrd="0" presId="urn:microsoft.com/office/officeart/2005/8/layout/chevron2"/>
    <dgm:cxn modelId="{1C920089-9142-4C91-9D41-28BE9FDDAA15}" srcId="{8BC7D1F9-4A01-4B2F-BEF9-72D3722D91B7}" destId="{EBC61564-D444-4ED9-A109-0A6A4BB6FFD8}" srcOrd="2" destOrd="0" parTransId="{727418E6-9299-4961-A586-4B2F90153507}" sibTransId="{CB2ADE1D-BEDD-4A05-A271-A55C8469662C}"/>
    <dgm:cxn modelId="{5880FD8F-5587-4DD9-A946-ACE9D5DF5097}" srcId="{EBC61564-D444-4ED9-A109-0A6A4BB6FFD8}" destId="{C4C5924C-D358-473A-A243-E481B37589B2}" srcOrd="0" destOrd="0" parTransId="{12E4A8E6-8986-47F1-B5AF-4687AC6DC2EF}" sibTransId="{18B5F28C-80A5-46AA-A595-A4A86AF306F2}"/>
    <dgm:cxn modelId="{1B1B0CA3-0D58-4C9F-A76B-4B0871F95AC8}" srcId="{404E4C74-BB83-403A-848D-33058AE1F2DC}" destId="{0129B340-4F96-4210-819C-EC2785B0542F}" srcOrd="0" destOrd="0" parTransId="{878C8BA6-9131-4350-8984-684B03E36E77}" sibTransId="{2F878753-FFDD-4387-8C16-55845404684C}"/>
    <dgm:cxn modelId="{FB9277BF-4DC3-4AD4-A002-8B23DBD9141F}" type="presOf" srcId="{C4C5924C-D358-473A-A243-E481B37589B2}" destId="{86D743D9-28C7-44CD-907A-5395164073E4}" srcOrd="0" destOrd="0" presId="urn:microsoft.com/office/officeart/2005/8/layout/chevron2"/>
    <dgm:cxn modelId="{10966BE6-7797-41E0-B97E-23751B098EAC}" type="presOf" srcId="{404E4C74-BB83-403A-848D-33058AE1F2DC}" destId="{E72BCD7C-F4D8-467F-844C-624C3F87B979}" srcOrd="0" destOrd="0" presId="urn:microsoft.com/office/officeart/2005/8/layout/chevron2"/>
    <dgm:cxn modelId="{0E4E66F3-547F-48C1-A845-A5E401B439F7}" type="presOf" srcId="{18AC3D55-B8F4-4F20-9A59-7BB1140BDCA0}" destId="{EF906C02-F1D3-4FE4-AAB2-B37570650B5F}" srcOrd="0" destOrd="0" presId="urn:microsoft.com/office/officeart/2005/8/layout/chevron2"/>
    <dgm:cxn modelId="{E2D72976-0228-405C-8665-D71A7040706C}" type="presParOf" srcId="{82FCDABD-830F-4548-B502-01960C5374AF}" destId="{D86B1A04-20A5-4462-B568-4CC79D3F0673}" srcOrd="0" destOrd="0" presId="urn:microsoft.com/office/officeart/2005/8/layout/chevron2"/>
    <dgm:cxn modelId="{544E362C-4013-4E51-9932-3189ECE0954F}" type="presParOf" srcId="{D86B1A04-20A5-4462-B568-4CC79D3F0673}" destId="{E72BCD7C-F4D8-467F-844C-624C3F87B979}" srcOrd="0" destOrd="0" presId="urn:microsoft.com/office/officeart/2005/8/layout/chevron2"/>
    <dgm:cxn modelId="{D799D962-4873-4782-896B-63EA3003456C}" type="presParOf" srcId="{D86B1A04-20A5-4462-B568-4CC79D3F0673}" destId="{8A86BA42-FF60-49E1-A73F-455C4725154C}" srcOrd="1" destOrd="0" presId="urn:microsoft.com/office/officeart/2005/8/layout/chevron2"/>
    <dgm:cxn modelId="{B8FE9410-AE10-41FC-9171-D3CEF3BA453A}" type="presParOf" srcId="{82FCDABD-830F-4548-B502-01960C5374AF}" destId="{80F73CCA-66F5-4837-BA6D-F623B0FC2197}" srcOrd="1" destOrd="0" presId="urn:microsoft.com/office/officeart/2005/8/layout/chevron2"/>
    <dgm:cxn modelId="{237A41BB-3918-431D-B406-35FD1CD02CDC}" type="presParOf" srcId="{82FCDABD-830F-4548-B502-01960C5374AF}" destId="{7DBF3ED0-BCFA-498B-99FD-C5CC6A9A7DAA}" srcOrd="2" destOrd="0" presId="urn:microsoft.com/office/officeart/2005/8/layout/chevron2"/>
    <dgm:cxn modelId="{EBE6DFBE-0FF7-4A0B-BC9B-CE2014E0B414}" type="presParOf" srcId="{7DBF3ED0-BCFA-498B-99FD-C5CC6A9A7DAA}" destId="{0183DA93-D911-4642-BB5C-8387B6E7CB3E}" srcOrd="0" destOrd="0" presId="urn:microsoft.com/office/officeart/2005/8/layout/chevron2"/>
    <dgm:cxn modelId="{D0D2D351-66C6-480F-90C6-34434FFD3529}" type="presParOf" srcId="{7DBF3ED0-BCFA-498B-99FD-C5CC6A9A7DAA}" destId="{EF906C02-F1D3-4FE4-AAB2-B37570650B5F}" srcOrd="1" destOrd="0" presId="urn:microsoft.com/office/officeart/2005/8/layout/chevron2"/>
    <dgm:cxn modelId="{EC6DDF33-0247-4AEB-9C34-326118C41D94}" type="presParOf" srcId="{82FCDABD-830F-4548-B502-01960C5374AF}" destId="{EC353717-EB0E-4686-B151-C8A7CA0C6498}" srcOrd="3" destOrd="0" presId="urn:microsoft.com/office/officeart/2005/8/layout/chevron2"/>
    <dgm:cxn modelId="{16A3C886-5073-472B-90BC-24201AC4F0C9}" type="presParOf" srcId="{82FCDABD-830F-4548-B502-01960C5374AF}" destId="{3BD444F5-1065-44E1-8B65-2FC09058C69A}" srcOrd="4" destOrd="0" presId="urn:microsoft.com/office/officeart/2005/8/layout/chevron2"/>
    <dgm:cxn modelId="{A43FA91E-4760-45BD-980D-D35A2F0E0A2D}" type="presParOf" srcId="{3BD444F5-1065-44E1-8B65-2FC09058C69A}" destId="{99FBC5E8-5D42-4B6A-A3B9-169DE41C9E62}" srcOrd="0" destOrd="0" presId="urn:microsoft.com/office/officeart/2005/8/layout/chevron2"/>
    <dgm:cxn modelId="{D0782F7C-F46E-4ED6-8B25-3F2E8EBF0927}" type="presParOf" srcId="{3BD444F5-1065-44E1-8B65-2FC09058C69A}" destId="{86D743D9-28C7-44CD-907A-5395164073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C7D1F9-4A01-4B2F-BEF9-72D3722D91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04E4C74-BB83-403A-848D-33058AE1F2DC}">
      <dgm:prSet phldrT="[Text]"/>
      <dgm:spPr/>
      <dgm:t>
        <a:bodyPr/>
        <a:lstStyle/>
        <a:p>
          <a:r>
            <a:rPr lang="en-US" dirty="0"/>
            <a:t>Our ideas</a:t>
          </a:r>
        </a:p>
      </dgm:t>
    </dgm:pt>
    <dgm:pt modelId="{414D1C41-D312-4D11-BE77-33F34A07A460}" type="parTrans" cxnId="{32C0CB1E-AA62-4F7F-8EC5-AC45CB99FA54}">
      <dgm:prSet/>
      <dgm:spPr/>
      <dgm:t>
        <a:bodyPr/>
        <a:lstStyle/>
        <a:p>
          <a:endParaRPr lang="en-US"/>
        </a:p>
      </dgm:t>
    </dgm:pt>
    <dgm:pt modelId="{A70272FF-D1B6-4018-8659-C4F9AE2126F1}" type="sibTrans" cxnId="{32C0CB1E-AA62-4F7F-8EC5-AC45CB99FA54}">
      <dgm:prSet/>
      <dgm:spPr/>
      <dgm:t>
        <a:bodyPr/>
        <a:lstStyle/>
        <a:p>
          <a:endParaRPr lang="en-US"/>
        </a:p>
      </dgm:t>
    </dgm:pt>
    <dgm:pt modelId="{0129B340-4F96-4210-819C-EC2785B0542F}">
      <dgm:prSet phldrT="[Text]"/>
      <dgm:spPr/>
      <dgm:t>
        <a:bodyPr/>
        <a:lstStyle/>
        <a:p>
          <a:r>
            <a:rPr lang="en-US" dirty="0"/>
            <a:t>What do students need to know/understand about the topic?</a:t>
          </a:r>
        </a:p>
      </dgm:t>
    </dgm:pt>
    <dgm:pt modelId="{878C8BA6-9131-4350-8984-684B03E36E77}" type="parTrans" cxnId="{1B1B0CA3-0D58-4C9F-A76B-4B0871F95AC8}">
      <dgm:prSet/>
      <dgm:spPr/>
      <dgm:t>
        <a:bodyPr/>
        <a:lstStyle/>
        <a:p>
          <a:endParaRPr lang="en-US"/>
        </a:p>
      </dgm:t>
    </dgm:pt>
    <dgm:pt modelId="{2F878753-FFDD-4387-8C16-55845404684C}" type="sibTrans" cxnId="{1B1B0CA3-0D58-4C9F-A76B-4B0871F95AC8}">
      <dgm:prSet/>
      <dgm:spPr/>
      <dgm:t>
        <a:bodyPr/>
        <a:lstStyle/>
        <a:p>
          <a:endParaRPr lang="en-US"/>
        </a:p>
      </dgm:t>
    </dgm:pt>
    <dgm:pt modelId="{9F342A84-211B-4ECD-84C9-19A494BC5725}">
      <dgm:prSet phldrT="[Text]"/>
      <dgm:spPr/>
      <dgm:t>
        <a:bodyPr/>
        <a:lstStyle/>
        <a:p>
          <a:r>
            <a:rPr lang="en-US" dirty="0"/>
            <a:t>DCIs</a:t>
          </a:r>
        </a:p>
      </dgm:t>
    </dgm:pt>
    <dgm:pt modelId="{3A19DE6C-23A8-40AF-BFC6-B8F512BDC74C}" type="parTrans" cxnId="{E42AF25D-BE4C-4918-B149-FDCD003342EA}">
      <dgm:prSet/>
      <dgm:spPr/>
      <dgm:t>
        <a:bodyPr/>
        <a:lstStyle/>
        <a:p>
          <a:endParaRPr lang="en-US"/>
        </a:p>
      </dgm:t>
    </dgm:pt>
    <dgm:pt modelId="{0AD3786A-10AE-4021-BB8B-D5A1586661A0}" type="sibTrans" cxnId="{E42AF25D-BE4C-4918-B149-FDCD003342EA}">
      <dgm:prSet/>
      <dgm:spPr/>
      <dgm:t>
        <a:bodyPr/>
        <a:lstStyle/>
        <a:p>
          <a:endParaRPr lang="en-US"/>
        </a:p>
      </dgm:t>
    </dgm:pt>
    <dgm:pt modelId="{18AC3D55-B8F4-4F20-9A59-7BB1140BDCA0}">
      <dgm:prSet phldrT="[Text]"/>
      <dgm:spPr/>
      <dgm:t>
        <a:bodyPr/>
        <a:lstStyle/>
        <a:p>
          <a:r>
            <a:rPr lang="en-US" dirty="0"/>
            <a:t>How can we build from what we know and the disciplinary core ideas to ensure coherent instruction? </a:t>
          </a:r>
        </a:p>
      </dgm:t>
    </dgm:pt>
    <dgm:pt modelId="{47219556-53A8-448D-AD9E-5BEF7348A614}" type="parTrans" cxnId="{3DDAEA48-85BB-47E4-A1EE-B171B5DEFD56}">
      <dgm:prSet/>
      <dgm:spPr/>
      <dgm:t>
        <a:bodyPr/>
        <a:lstStyle/>
        <a:p>
          <a:endParaRPr lang="en-US"/>
        </a:p>
      </dgm:t>
    </dgm:pt>
    <dgm:pt modelId="{7BC8EEF9-6463-42ED-A42B-1A9B448A7A5C}" type="sibTrans" cxnId="{3DDAEA48-85BB-47E4-A1EE-B171B5DEFD56}">
      <dgm:prSet/>
      <dgm:spPr/>
      <dgm:t>
        <a:bodyPr/>
        <a:lstStyle/>
        <a:p>
          <a:endParaRPr lang="en-US"/>
        </a:p>
      </dgm:t>
    </dgm:pt>
    <dgm:pt modelId="{EBC61564-D444-4ED9-A109-0A6A4BB6FFD8}">
      <dgm:prSet phldrT="[Text]"/>
      <dgm:spPr/>
      <dgm:t>
        <a:bodyPr/>
        <a:lstStyle/>
        <a:p>
          <a:r>
            <a:rPr lang="en-US" dirty="0"/>
            <a:t>PEs</a:t>
          </a:r>
        </a:p>
      </dgm:t>
    </dgm:pt>
    <dgm:pt modelId="{727418E6-9299-4961-A586-4B2F90153507}" type="parTrans" cxnId="{1C920089-9142-4C91-9D41-28BE9FDDAA15}">
      <dgm:prSet/>
      <dgm:spPr/>
      <dgm:t>
        <a:bodyPr/>
        <a:lstStyle/>
        <a:p>
          <a:endParaRPr lang="en-US"/>
        </a:p>
      </dgm:t>
    </dgm:pt>
    <dgm:pt modelId="{CB2ADE1D-BEDD-4A05-A271-A55C8469662C}" type="sibTrans" cxnId="{1C920089-9142-4C91-9D41-28BE9FDDAA15}">
      <dgm:prSet/>
      <dgm:spPr/>
      <dgm:t>
        <a:bodyPr/>
        <a:lstStyle/>
        <a:p>
          <a:endParaRPr lang="en-US"/>
        </a:p>
      </dgm:t>
    </dgm:pt>
    <dgm:pt modelId="{C4C5924C-D358-473A-A243-E481B37589B2}">
      <dgm:prSet phldrT="[Text]"/>
      <dgm:spPr/>
      <dgm:t>
        <a:bodyPr/>
        <a:lstStyle/>
        <a:p>
          <a:r>
            <a:rPr lang="en-US" dirty="0"/>
            <a:t>What can we learn by studying the performance expectations?</a:t>
          </a:r>
        </a:p>
      </dgm:t>
    </dgm:pt>
    <dgm:pt modelId="{12E4A8E6-8986-47F1-B5AF-4687AC6DC2EF}" type="parTrans" cxnId="{5880FD8F-5587-4DD9-A946-ACE9D5DF5097}">
      <dgm:prSet/>
      <dgm:spPr/>
      <dgm:t>
        <a:bodyPr/>
        <a:lstStyle/>
        <a:p>
          <a:endParaRPr lang="en-US"/>
        </a:p>
      </dgm:t>
    </dgm:pt>
    <dgm:pt modelId="{18B5F28C-80A5-46AA-A595-A4A86AF306F2}" type="sibTrans" cxnId="{5880FD8F-5587-4DD9-A946-ACE9D5DF5097}">
      <dgm:prSet/>
      <dgm:spPr/>
      <dgm:t>
        <a:bodyPr/>
        <a:lstStyle/>
        <a:p>
          <a:endParaRPr lang="en-US"/>
        </a:p>
      </dgm:t>
    </dgm:pt>
    <dgm:pt modelId="{82FCDABD-830F-4548-B502-01960C5374AF}" type="pres">
      <dgm:prSet presAssocID="{8BC7D1F9-4A01-4B2F-BEF9-72D3722D91B7}" presName="linearFlow" presStyleCnt="0">
        <dgm:presLayoutVars>
          <dgm:dir/>
          <dgm:animLvl val="lvl"/>
          <dgm:resizeHandles val="exact"/>
        </dgm:presLayoutVars>
      </dgm:prSet>
      <dgm:spPr/>
    </dgm:pt>
    <dgm:pt modelId="{D86B1A04-20A5-4462-B568-4CC79D3F0673}" type="pres">
      <dgm:prSet presAssocID="{404E4C74-BB83-403A-848D-33058AE1F2DC}" presName="composite" presStyleCnt="0"/>
      <dgm:spPr/>
    </dgm:pt>
    <dgm:pt modelId="{E72BCD7C-F4D8-467F-844C-624C3F87B979}" type="pres">
      <dgm:prSet presAssocID="{404E4C74-BB83-403A-848D-33058AE1F2DC}" presName="parentText" presStyleLbl="alignNode1" presStyleIdx="0" presStyleCnt="3">
        <dgm:presLayoutVars>
          <dgm:chMax val="1"/>
          <dgm:bulletEnabled val="1"/>
        </dgm:presLayoutVars>
      </dgm:prSet>
      <dgm:spPr/>
    </dgm:pt>
    <dgm:pt modelId="{8A86BA42-FF60-49E1-A73F-455C4725154C}" type="pres">
      <dgm:prSet presAssocID="{404E4C74-BB83-403A-848D-33058AE1F2DC}" presName="descendantText" presStyleLbl="alignAcc1" presStyleIdx="0" presStyleCnt="3">
        <dgm:presLayoutVars>
          <dgm:bulletEnabled val="1"/>
        </dgm:presLayoutVars>
      </dgm:prSet>
      <dgm:spPr/>
    </dgm:pt>
    <dgm:pt modelId="{80F73CCA-66F5-4837-BA6D-F623B0FC2197}" type="pres">
      <dgm:prSet presAssocID="{A70272FF-D1B6-4018-8659-C4F9AE2126F1}" presName="sp" presStyleCnt="0"/>
      <dgm:spPr/>
    </dgm:pt>
    <dgm:pt modelId="{7DBF3ED0-BCFA-498B-99FD-C5CC6A9A7DAA}" type="pres">
      <dgm:prSet presAssocID="{9F342A84-211B-4ECD-84C9-19A494BC5725}" presName="composite" presStyleCnt="0"/>
      <dgm:spPr/>
    </dgm:pt>
    <dgm:pt modelId="{0183DA93-D911-4642-BB5C-8387B6E7CB3E}" type="pres">
      <dgm:prSet presAssocID="{9F342A84-211B-4ECD-84C9-19A494BC5725}" presName="parentText" presStyleLbl="alignNode1" presStyleIdx="1" presStyleCnt="3">
        <dgm:presLayoutVars>
          <dgm:chMax val="1"/>
          <dgm:bulletEnabled val="1"/>
        </dgm:presLayoutVars>
      </dgm:prSet>
      <dgm:spPr/>
    </dgm:pt>
    <dgm:pt modelId="{EF906C02-F1D3-4FE4-AAB2-B37570650B5F}" type="pres">
      <dgm:prSet presAssocID="{9F342A84-211B-4ECD-84C9-19A494BC5725}" presName="descendantText" presStyleLbl="alignAcc1" presStyleIdx="1" presStyleCnt="3">
        <dgm:presLayoutVars>
          <dgm:bulletEnabled val="1"/>
        </dgm:presLayoutVars>
      </dgm:prSet>
      <dgm:spPr/>
    </dgm:pt>
    <dgm:pt modelId="{EC353717-EB0E-4686-B151-C8A7CA0C6498}" type="pres">
      <dgm:prSet presAssocID="{0AD3786A-10AE-4021-BB8B-D5A1586661A0}" presName="sp" presStyleCnt="0"/>
      <dgm:spPr/>
    </dgm:pt>
    <dgm:pt modelId="{3BD444F5-1065-44E1-8B65-2FC09058C69A}" type="pres">
      <dgm:prSet presAssocID="{EBC61564-D444-4ED9-A109-0A6A4BB6FFD8}" presName="composite" presStyleCnt="0"/>
      <dgm:spPr/>
    </dgm:pt>
    <dgm:pt modelId="{99FBC5E8-5D42-4B6A-A3B9-169DE41C9E62}" type="pres">
      <dgm:prSet presAssocID="{EBC61564-D444-4ED9-A109-0A6A4BB6FFD8}" presName="parentText" presStyleLbl="alignNode1" presStyleIdx="2" presStyleCnt="3">
        <dgm:presLayoutVars>
          <dgm:chMax val="1"/>
          <dgm:bulletEnabled val="1"/>
        </dgm:presLayoutVars>
      </dgm:prSet>
      <dgm:spPr/>
    </dgm:pt>
    <dgm:pt modelId="{86D743D9-28C7-44CD-907A-5395164073E4}" type="pres">
      <dgm:prSet presAssocID="{EBC61564-D444-4ED9-A109-0A6A4BB6FFD8}" presName="descendantText" presStyleLbl="alignAcc1" presStyleIdx="2" presStyleCnt="3">
        <dgm:presLayoutVars>
          <dgm:bulletEnabled val="1"/>
        </dgm:presLayoutVars>
      </dgm:prSet>
      <dgm:spPr/>
    </dgm:pt>
  </dgm:ptLst>
  <dgm:cxnLst>
    <dgm:cxn modelId="{A6C57916-AC34-4BC8-96E7-D58F5BF477C6}" type="presOf" srcId="{18AC3D55-B8F4-4F20-9A59-7BB1140BDCA0}" destId="{EF906C02-F1D3-4FE4-AAB2-B37570650B5F}" srcOrd="0" destOrd="0" presId="urn:microsoft.com/office/officeart/2005/8/layout/chevron2"/>
    <dgm:cxn modelId="{32C0CB1E-AA62-4F7F-8EC5-AC45CB99FA54}" srcId="{8BC7D1F9-4A01-4B2F-BEF9-72D3722D91B7}" destId="{404E4C74-BB83-403A-848D-33058AE1F2DC}" srcOrd="0" destOrd="0" parTransId="{414D1C41-D312-4D11-BE77-33F34A07A460}" sibTransId="{A70272FF-D1B6-4018-8659-C4F9AE2126F1}"/>
    <dgm:cxn modelId="{4847152A-C7A6-401C-8A7C-6C9D8AB757B9}" type="presOf" srcId="{9F342A84-211B-4ECD-84C9-19A494BC5725}" destId="{0183DA93-D911-4642-BB5C-8387B6E7CB3E}" srcOrd="0" destOrd="0" presId="urn:microsoft.com/office/officeart/2005/8/layout/chevron2"/>
    <dgm:cxn modelId="{E42AF25D-BE4C-4918-B149-FDCD003342EA}" srcId="{8BC7D1F9-4A01-4B2F-BEF9-72D3722D91B7}" destId="{9F342A84-211B-4ECD-84C9-19A494BC5725}" srcOrd="1" destOrd="0" parTransId="{3A19DE6C-23A8-40AF-BFC6-B8F512BDC74C}" sibTransId="{0AD3786A-10AE-4021-BB8B-D5A1586661A0}"/>
    <dgm:cxn modelId="{3DDAEA48-85BB-47E4-A1EE-B171B5DEFD56}" srcId="{9F342A84-211B-4ECD-84C9-19A494BC5725}" destId="{18AC3D55-B8F4-4F20-9A59-7BB1140BDCA0}" srcOrd="0" destOrd="0" parTransId="{47219556-53A8-448D-AD9E-5BEF7348A614}" sibTransId="{7BC8EEF9-6463-42ED-A42B-1A9B448A7A5C}"/>
    <dgm:cxn modelId="{FB35A86E-7C94-46EB-A73A-EACEBDD7A9BB}" type="presOf" srcId="{8BC7D1F9-4A01-4B2F-BEF9-72D3722D91B7}" destId="{82FCDABD-830F-4548-B502-01960C5374AF}" srcOrd="0" destOrd="0" presId="urn:microsoft.com/office/officeart/2005/8/layout/chevron2"/>
    <dgm:cxn modelId="{73C58C82-238A-483C-BED7-F2DA46C9B7D9}" type="presOf" srcId="{C4C5924C-D358-473A-A243-E481B37589B2}" destId="{86D743D9-28C7-44CD-907A-5395164073E4}" srcOrd="0" destOrd="0" presId="urn:microsoft.com/office/officeart/2005/8/layout/chevron2"/>
    <dgm:cxn modelId="{1C920089-9142-4C91-9D41-28BE9FDDAA15}" srcId="{8BC7D1F9-4A01-4B2F-BEF9-72D3722D91B7}" destId="{EBC61564-D444-4ED9-A109-0A6A4BB6FFD8}" srcOrd="2" destOrd="0" parTransId="{727418E6-9299-4961-A586-4B2F90153507}" sibTransId="{CB2ADE1D-BEDD-4A05-A271-A55C8469662C}"/>
    <dgm:cxn modelId="{588E4689-30CD-47A1-A66D-CE2D72418E56}" type="presOf" srcId="{0129B340-4F96-4210-819C-EC2785B0542F}" destId="{8A86BA42-FF60-49E1-A73F-455C4725154C}" srcOrd="0" destOrd="0" presId="urn:microsoft.com/office/officeart/2005/8/layout/chevron2"/>
    <dgm:cxn modelId="{5880FD8F-5587-4DD9-A946-ACE9D5DF5097}" srcId="{EBC61564-D444-4ED9-A109-0A6A4BB6FFD8}" destId="{C4C5924C-D358-473A-A243-E481B37589B2}" srcOrd="0" destOrd="0" parTransId="{12E4A8E6-8986-47F1-B5AF-4687AC6DC2EF}" sibTransId="{18B5F28C-80A5-46AA-A595-A4A86AF306F2}"/>
    <dgm:cxn modelId="{1B1B0CA3-0D58-4C9F-A76B-4B0871F95AC8}" srcId="{404E4C74-BB83-403A-848D-33058AE1F2DC}" destId="{0129B340-4F96-4210-819C-EC2785B0542F}" srcOrd="0" destOrd="0" parTransId="{878C8BA6-9131-4350-8984-684B03E36E77}" sibTransId="{2F878753-FFDD-4387-8C16-55845404684C}"/>
    <dgm:cxn modelId="{1EA26EA4-F55B-46F9-A02E-159CA8B8AFC0}" type="presOf" srcId="{EBC61564-D444-4ED9-A109-0A6A4BB6FFD8}" destId="{99FBC5E8-5D42-4B6A-A3B9-169DE41C9E62}" srcOrd="0" destOrd="0" presId="urn:microsoft.com/office/officeart/2005/8/layout/chevron2"/>
    <dgm:cxn modelId="{25AB04EA-0EE3-4219-AC58-02AE4327916A}" type="presOf" srcId="{404E4C74-BB83-403A-848D-33058AE1F2DC}" destId="{E72BCD7C-F4D8-467F-844C-624C3F87B979}" srcOrd="0" destOrd="0" presId="urn:microsoft.com/office/officeart/2005/8/layout/chevron2"/>
    <dgm:cxn modelId="{54E9F3B8-5670-41DF-90F9-365CE80FCA02}" type="presParOf" srcId="{82FCDABD-830F-4548-B502-01960C5374AF}" destId="{D86B1A04-20A5-4462-B568-4CC79D3F0673}" srcOrd="0" destOrd="0" presId="urn:microsoft.com/office/officeart/2005/8/layout/chevron2"/>
    <dgm:cxn modelId="{9AD9465C-50D6-4C58-BBE8-9F1A8D3BD653}" type="presParOf" srcId="{D86B1A04-20A5-4462-B568-4CC79D3F0673}" destId="{E72BCD7C-F4D8-467F-844C-624C3F87B979}" srcOrd="0" destOrd="0" presId="urn:microsoft.com/office/officeart/2005/8/layout/chevron2"/>
    <dgm:cxn modelId="{F468D7DE-7CC1-4596-8D36-3054DB2474C3}" type="presParOf" srcId="{D86B1A04-20A5-4462-B568-4CC79D3F0673}" destId="{8A86BA42-FF60-49E1-A73F-455C4725154C}" srcOrd="1" destOrd="0" presId="urn:microsoft.com/office/officeart/2005/8/layout/chevron2"/>
    <dgm:cxn modelId="{96783E02-6FD6-4219-98C3-04DFA5B3924D}" type="presParOf" srcId="{82FCDABD-830F-4548-B502-01960C5374AF}" destId="{80F73CCA-66F5-4837-BA6D-F623B0FC2197}" srcOrd="1" destOrd="0" presId="urn:microsoft.com/office/officeart/2005/8/layout/chevron2"/>
    <dgm:cxn modelId="{D4C0C010-8A6F-4CF3-B9ED-9E888F2F5CC9}" type="presParOf" srcId="{82FCDABD-830F-4548-B502-01960C5374AF}" destId="{7DBF3ED0-BCFA-498B-99FD-C5CC6A9A7DAA}" srcOrd="2" destOrd="0" presId="urn:microsoft.com/office/officeart/2005/8/layout/chevron2"/>
    <dgm:cxn modelId="{2D5F2CEB-5C5B-4956-82E8-ED93750FAF06}" type="presParOf" srcId="{7DBF3ED0-BCFA-498B-99FD-C5CC6A9A7DAA}" destId="{0183DA93-D911-4642-BB5C-8387B6E7CB3E}" srcOrd="0" destOrd="0" presId="urn:microsoft.com/office/officeart/2005/8/layout/chevron2"/>
    <dgm:cxn modelId="{EC487499-6CF3-4686-826B-026D82C4D5A4}" type="presParOf" srcId="{7DBF3ED0-BCFA-498B-99FD-C5CC6A9A7DAA}" destId="{EF906C02-F1D3-4FE4-AAB2-B37570650B5F}" srcOrd="1" destOrd="0" presId="urn:microsoft.com/office/officeart/2005/8/layout/chevron2"/>
    <dgm:cxn modelId="{933BFD1D-D9F2-4448-A0D8-7688542A0264}" type="presParOf" srcId="{82FCDABD-830F-4548-B502-01960C5374AF}" destId="{EC353717-EB0E-4686-B151-C8A7CA0C6498}" srcOrd="3" destOrd="0" presId="urn:microsoft.com/office/officeart/2005/8/layout/chevron2"/>
    <dgm:cxn modelId="{6922D6E0-1831-406D-9EE2-B0A0068A1163}" type="presParOf" srcId="{82FCDABD-830F-4548-B502-01960C5374AF}" destId="{3BD444F5-1065-44E1-8B65-2FC09058C69A}" srcOrd="4" destOrd="0" presId="urn:microsoft.com/office/officeart/2005/8/layout/chevron2"/>
    <dgm:cxn modelId="{483E8007-2D6E-4958-B2DA-B7560F8890CB}" type="presParOf" srcId="{3BD444F5-1065-44E1-8B65-2FC09058C69A}" destId="{99FBC5E8-5D42-4B6A-A3B9-169DE41C9E62}" srcOrd="0" destOrd="0" presId="urn:microsoft.com/office/officeart/2005/8/layout/chevron2"/>
    <dgm:cxn modelId="{62D17E1F-EADF-464F-A86D-1B24332FCE2A}" type="presParOf" srcId="{3BD444F5-1065-44E1-8B65-2FC09058C69A}" destId="{86D743D9-28C7-44CD-907A-5395164073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C7D1F9-4A01-4B2F-BEF9-72D3722D91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04E4C74-BB83-403A-848D-33058AE1F2DC}">
      <dgm:prSet phldrT="[Text]"/>
      <dgm:spPr/>
      <dgm:t>
        <a:bodyPr/>
        <a:lstStyle/>
        <a:p>
          <a:r>
            <a:rPr lang="en-US" dirty="0"/>
            <a:t>Our ideas</a:t>
          </a:r>
        </a:p>
      </dgm:t>
    </dgm:pt>
    <dgm:pt modelId="{414D1C41-D312-4D11-BE77-33F34A07A460}" type="parTrans" cxnId="{32C0CB1E-AA62-4F7F-8EC5-AC45CB99FA54}">
      <dgm:prSet/>
      <dgm:spPr/>
      <dgm:t>
        <a:bodyPr/>
        <a:lstStyle/>
        <a:p>
          <a:endParaRPr lang="en-US"/>
        </a:p>
      </dgm:t>
    </dgm:pt>
    <dgm:pt modelId="{A70272FF-D1B6-4018-8659-C4F9AE2126F1}" type="sibTrans" cxnId="{32C0CB1E-AA62-4F7F-8EC5-AC45CB99FA54}">
      <dgm:prSet/>
      <dgm:spPr/>
      <dgm:t>
        <a:bodyPr/>
        <a:lstStyle/>
        <a:p>
          <a:endParaRPr lang="en-US"/>
        </a:p>
      </dgm:t>
    </dgm:pt>
    <dgm:pt modelId="{0129B340-4F96-4210-819C-EC2785B0542F}">
      <dgm:prSet phldrT="[Text]"/>
      <dgm:spPr/>
      <dgm:t>
        <a:bodyPr/>
        <a:lstStyle/>
        <a:p>
          <a:r>
            <a:rPr lang="en-US" dirty="0"/>
            <a:t>What do students need to know/understand about the topic?</a:t>
          </a:r>
        </a:p>
      </dgm:t>
    </dgm:pt>
    <dgm:pt modelId="{878C8BA6-9131-4350-8984-684B03E36E77}" type="parTrans" cxnId="{1B1B0CA3-0D58-4C9F-A76B-4B0871F95AC8}">
      <dgm:prSet/>
      <dgm:spPr/>
      <dgm:t>
        <a:bodyPr/>
        <a:lstStyle/>
        <a:p>
          <a:endParaRPr lang="en-US"/>
        </a:p>
      </dgm:t>
    </dgm:pt>
    <dgm:pt modelId="{2F878753-FFDD-4387-8C16-55845404684C}" type="sibTrans" cxnId="{1B1B0CA3-0D58-4C9F-A76B-4B0871F95AC8}">
      <dgm:prSet/>
      <dgm:spPr/>
      <dgm:t>
        <a:bodyPr/>
        <a:lstStyle/>
        <a:p>
          <a:endParaRPr lang="en-US"/>
        </a:p>
      </dgm:t>
    </dgm:pt>
    <dgm:pt modelId="{9F342A84-211B-4ECD-84C9-19A494BC5725}">
      <dgm:prSet phldrT="[Text]"/>
      <dgm:spPr/>
      <dgm:t>
        <a:bodyPr/>
        <a:lstStyle/>
        <a:p>
          <a:r>
            <a:rPr lang="en-US" dirty="0"/>
            <a:t>DCIs</a:t>
          </a:r>
        </a:p>
      </dgm:t>
    </dgm:pt>
    <dgm:pt modelId="{3A19DE6C-23A8-40AF-BFC6-B8F512BDC74C}" type="parTrans" cxnId="{E42AF25D-BE4C-4918-B149-FDCD003342EA}">
      <dgm:prSet/>
      <dgm:spPr/>
      <dgm:t>
        <a:bodyPr/>
        <a:lstStyle/>
        <a:p>
          <a:endParaRPr lang="en-US"/>
        </a:p>
      </dgm:t>
    </dgm:pt>
    <dgm:pt modelId="{0AD3786A-10AE-4021-BB8B-D5A1586661A0}" type="sibTrans" cxnId="{E42AF25D-BE4C-4918-B149-FDCD003342EA}">
      <dgm:prSet/>
      <dgm:spPr/>
      <dgm:t>
        <a:bodyPr/>
        <a:lstStyle/>
        <a:p>
          <a:endParaRPr lang="en-US"/>
        </a:p>
      </dgm:t>
    </dgm:pt>
    <dgm:pt modelId="{18AC3D55-B8F4-4F20-9A59-7BB1140BDCA0}">
      <dgm:prSet phldrT="[Text]"/>
      <dgm:spPr/>
      <dgm:t>
        <a:bodyPr/>
        <a:lstStyle/>
        <a:p>
          <a:r>
            <a:rPr lang="en-US" dirty="0"/>
            <a:t>How can we build from what we know and the disciplinary core ideas to ensure coherent instruction? </a:t>
          </a:r>
        </a:p>
      </dgm:t>
    </dgm:pt>
    <dgm:pt modelId="{47219556-53A8-448D-AD9E-5BEF7348A614}" type="parTrans" cxnId="{3DDAEA48-85BB-47E4-A1EE-B171B5DEFD56}">
      <dgm:prSet/>
      <dgm:spPr/>
      <dgm:t>
        <a:bodyPr/>
        <a:lstStyle/>
        <a:p>
          <a:endParaRPr lang="en-US"/>
        </a:p>
      </dgm:t>
    </dgm:pt>
    <dgm:pt modelId="{7BC8EEF9-6463-42ED-A42B-1A9B448A7A5C}" type="sibTrans" cxnId="{3DDAEA48-85BB-47E4-A1EE-B171B5DEFD56}">
      <dgm:prSet/>
      <dgm:spPr/>
      <dgm:t>
        <a:bodyPr/>
        <a:lstStyle/>
        <a:p>
          <a:endParaRPr lang="en-US"/>
        </a:p>
      </dgm:t>
    </dgm:pt>
    <dgm:pt modelId="{EBC61564-D444-4ED9-A109-0A6A4BB6FFD8}">
      <dgm:prSet phldrT="[Text]"/>
      <dgm:spPr/>
      <dgm:t>
        <a:bodyPr/>
        <a:lstStyle/>
        <a:p>
          <a:r>
            <a:rPr lang="en-US" dirty="0"/>
            <a:t>PEs</a:t>
          </a:r>
        </a:p>
      </dgm:t>
    </dgm:pt>
    <dgm:pt modelId="{727418E6-9299-4961-A586-4B2F90153507}" type="parTrans" cxnId="{1C920089-9142-4C91-9D41-28BE9FDDAA15}">
      <dgm:prSet/>
      <dgm:spPr/>
      <dgm:t>
        <a:bodyPr/>
        <a:lstStyle/>
        <a:p>
          <a:endParaRPr lang="en-US"/>
        </a:p>
      </dgm:t>
    </dgm:pt>
    <dgm:pt modelId="{CB2ADE1D-BEDD-4A05-A271-A55C8469662C}" type="sibTrans" cxnId="{1C920089-9142-4C91-9D41-28BE9FDDAA15}">
      <dgm:prSet/>
      <dgm:spPr/>
      <dgm:t>
        <a:bodyPr/>
        <a:lstStyle/>
        <a:p>
          <a:endParaRPr lang="en-US"/>
        </a:p>
      </dgm:t>
    </dgm:pt>
    <dgm:pt modelId="{C4C5924C-D358-473A-A243-E481B37589B2}">
      <dgm:prSet phldrT="[Text]"/>
      <dgm:spPr/>
      <dgm:t>
        <a:bodyPr/>
        <a:lstStyle/>
        <a:p>
          <a:r>
            <a:rPr lang="en-US" dirty="0"/>
            <a:t>What can we learn by studying the performance expectations?</a:t>
          </a:r>
        </a:p>
      </dgm:t>
    </dgm:pt>
    <dgm:pt modelId="{12E4A8E6-8986-47F1-B5AF-4687AC6DC2EF}" type="parTrans" cxnId="{5880FD8F-5587-4DD9-A946-ACE9D5DF5097}">
      <dgm:prSet/>
      <dgm:spPr/>
      <dgm:t>
        <a:bodyPr/>
        <a:lstStyle/>
        <a:p>
          <a:endParaRPr lang="en-US"/>
        </a:p>
      </dgm:t>
    </dgm:pt>
    <dgm:pt modelId="{18B5F28C-80A5-46AA-A595-A4A86AF306F2}" type="sibTrans" cxnId="{5880FD8F-5587-4DD9-A946-ACE9D5DF5097}">
      <dgm:prSet/>
      <dgm:spPr/>
      <dgm:t>
        <a:bodyPr/>
        <a:lstStyle/>
        <a:p>
          <a:endParaRPr lang="en-US"/>
        </a:p>
      </dgm:t>
    </dgm:pt>
    <dgm:pt modelId="{82FCDABD-830F-4548-B502-01960C5374AF}" type="pres">
      <dgm:prSet presAssocID="{8BC7D1F9-4A01-4B2F-BEF9-72D3722D91B7}" presName="linearFlow" presStyleCnt="0">
        <dgm:presLayoutVars>
          <dgm:dir/>
          <dgm:animLvl val="lvl"/>
          <dgm:resizeHandles val="exact"/>
        </dgm:presLayoutVars>
      </dgm:prSet>
      <dgm:spPr/>
    </dgm:pt>
    <dgm:pt modelId="{D86B1A04-20A5-4462-B568-4CC79D3F0673}" type="pres">
      <dgm:prSet presAssocID="{404E4C74-BB83-403A-848D-33058AE1F2DC}" presName="composite" presStyleCnt="0"/>
      <dgm:spPr/>
    </dgm:pt>
    <dgm:pt modelId="{E72BCD7C-F4D8-467F-844C-624C3F87B979}" type="pres">
      <dgm:prSet presAssocID="{404E4C74-BB83-403A-848D-33058AE1F2DC}" presName="parentText" presStyleLbl="alignNode1" presStyleIdx="0" presStyleCnt="3">
        <dgm:presLayoutVars>
          <dgm:chMax val="1"/>
          <dgm:bulletEnabled val="1"/>
        </dgm:presLayoutVars>
      </dgm:prSet>
      <dgm:spPr/>
    </dgm:pt>
    <dgm:pt modelId="{8A86BA42-FF60-49E1-A73F-455C4725154C}" type="pres">
      <dgm:prSet presAssocID="{404E4C74-BB83-403A-848D-33058AE1F2DC}" presName="descendantText" presStyleLbl="alignAcc1" presStyleIdx="0" presStyleCnt="3">
        <dgm:presLayoutVars>
          <dgm:bulletEnabled val="1"/>
        </dgm:presLayoutVars>
      </dgm:prSet>
      <dgm:spPr/>
    </dgm:pt>
    <dgm:pt modelId="{80F73CCA-66F5-4837-BA6D-F623B0FC2197}" type="pres">
      <dgm:prSet presAssocID="{A70272FF-D1B6-4018-8659-C4F9AE2126F1}" presName="sp" presStyleCnt="0"/>
      <dgm:spPr/>
    </dgm:pt>
    <dgm:pt modelId="{7DBF3ED0-BCFA-498B-99FD-C5CC6A9A7DAA}" type="pres">
      <dgm:prSet presAssocID="{9F342A84-211B-4ECD-84C9-19A494BC5725}" presName="composite" presStyleCnt="0"/>
      <dgm:spPr/>
    </dgm:pt>
    <dgm:pt modelId="{0183DA93-D911-4642-BB5C-8387B6E7CB3E}" type="pres">
      <dgm:prSet presAssocID="{9F342A84-211B-4ECD-84C9-19A494BC5725}" presName="parentText" presStyleLbl="alignNode1" presStyleIdx="1" presStyleCnt="3">
        <dgm:presLayoutVars>
          <dgm:chMax val="1"/>
          <dgm:bulletEnabled val="1"/>
        </dgm:presLayoutVars>
      </dgm:prSet>
      <dgm:spPr/>
    </dgm:pt>
    <dgm:pt modelId="{EF906C02-F1D3-4FE4-AAB2-B37570650B5F}" type="pres">
      <dgm:prSet presAssocID="{9F342A84-211B-4ECD-84C9-19A494BC5725}" presName="descendantText" presStyleLbl="alignAcc1" presStyleIdx="1" presStyleCnt="3">
        <dgm:presLayoutVars>
          <dgm:bulletEnabled val="1"/>
        </dgm:presLayoutVars>
      </dgm:prSet>
      <dgm:spPr/>
    </dgm:pt>
    <dgm:pt modelId="{EC353717-EB0E-4686-B151-C8A7CA0C6498}" type="pres">
      <dgm:prSet presAssocID="{0AD3786A-10AE-4021-BB8B-D5A1586661A0}" presName="sp" presStyleCnt="0"/>
      <dgm:spPr/>
    </dgm:pt>
    <dgm:pt modelId="{3BD444F5-1065-44E1-8B65-2FC09058C69A}" type="pres">
      <dgm:prSet presAssocID="{EBC61564-D444-4ED9-A109-0A6A4BB6FFD8}" presName="composite" presStyleCnt="0"/>
      <dgm:spPr/>
    </dgm:pt>
    <dgm:pt modelId="{99FBC5E8-5D42-4B6A-A3B9-169DE41C9E62}" type="pres">
      <dgm:prSet presAssocID="{EBC61564-D444-4ED9-A109-0A6A4BB6FFD8}" presName="parentText" presStyleLbl="alignNode1" presStyleIdx="2" presStyleCnt="3">
        <dgm:presLayoutVars>
          <dgm:chMax val="1"/>
          <dgm:bulletEnabled val="1"/>
        </dgm:presLayoutVars>
      </dgm:prSet>
      <dgm:spPr/>
    </dgm:pt>
    <dgm:pt modelId="{86D743D9-28C7-44CD-907A-5395164073E4}" type="pres">
      <dgm:prSet presAssocID="{EBC61564-D444-4ED9-A109-0A6A4BB6FFD8}" presName="descendantText" presStyleLbl="alignAcc1" presStyleIdx="2" presStyleCnt="3">
        <dgm:presLayoutVars>
          <dgm:bulletEnabled val="1"/>
        </dgm:presLayoutVars>
      </dgm:prSet>
      <dgm:spPr/>
    </dgm:pt>
  </dgm:ptLst>
  <dgm:cxnLst>
    <dgm:cxn modelId="{9EAA4C06-0CC1-406E-B0F2-7176C1ECDF93}" type="presOf" srcId="{8BC7D1F9-4A01-4B2F-BEF9-72D3722D91B7}" destId="{82FCDABD-830F-4548-B502-01960C5374AF}" srcOrd="0" destOrd="0" presId="urn:microsoft.com/office/officeart/2005/8/layout/chevron2"/>
    <dgm:cxn modelId="{32C0CB1E-AA62-4F7F-8EC5-AC45CB99FA54}" srcId="{8BC7D1F9-4A01-4B2F-BEF9-72D3722D91B7}" destId="{404E4C74-BB83-403A-848D-33058AE1F2DC}" srcOrd="0" destOrd="0" parTransId="{414D1C41-D312-4D11-BE77-33F34A07A460}" sibTransId="{A70272FF-D1B6-4018-8659-C4F9AE2126F1}"/>
    <dgm:cxn modelId="{4ADF3737-E896-4577-88AE-C6FD6AED289B}" type="presOf" srcId="{404E4C74-BB83-403A-848D-33058AE1F2DC}" destId="{E72BCD7C-F4D8-467F-844C-624C3F87B979}" srcOrd="0" destOrd="0" presId="urn:microsoft.com/office/officeart/2005/8/layout/chevron2"/>
    <dgm:cxn modelId="{E42AF25D-BE4C-4918-B149-FDCD003342EA}" srcId="{8BC7D1F9-4A01-4B2F-BEF9-72D3722D91B7}" destId="{9F342A84-211B-4ECD-84C9-19A494BC5725}" srcOrd="1" destOrd="0" parTransId="{3A19DE6C-23A8-40AF-BFC6-B8F512BDC74C}" sibTransId="{0AD3786A-10AE-4021-BB8B-D5A1586661A0}"/>
    <dgm:cxn modelId="{3DDAEA48-85BB-47E4-A1EE-B171B5DEFD56}" srcId="{9F342A84-211B-4ECD-84C9-19A494BC5725}" destId="{18AC3D55-B8F4-4F20-9A59-7BB1140BDCA0}" srcOrd="0" destOrd="0" parTransId="{47219556-53A8-448D-AD9E-5BEF7348A614}" sibTransId="{7BC8EEF9-6463-42ED-A42B-1A9B448A7A5C}"/>
    <dgm:cxn modelId="{3F205F6B-B687-4422-8B23-1B677D937B4D}" type="presOf" srcId="{C4C5924C-D358-473A-A243-E481B37589B2}" destId="{86D743D9-28C7-44CD-907A-5395164073E4}" srcOrd="0" destOrd="0" presId="urn:microsoft.com/office/officeart/2005/8/layout/chevron2"/>
    <dgm:cxn modelId="{4A776E58-3EA8-4217-BC9A-647733D500B4}" type="presOf" srcId="{EBC61564-D444-4ED9-A109-0A6A4BB6FFD8}" destId="{99FBC5E8-5D42-4B6A-A3B9-169DE41C9E62}" srcOrd="0" destOrd="0" presId="urn:microsoft.com/office/officeart/2005/8/layout/chevron2"/>
    <dgm:cxn modelId="{1C920089-9142-4C91-9D41-28BE9FDDAA15}" srcId="{8BC7D1F9-4A01-4B2F-BEF9-72D3722D91B7}" destId="{EBC61564-D444-4ED9-A109-0A6A4BB6FFD8}" srcOrd="2" destOrd="0" parTransId="{727418E6-9299-4961-A586-4B2F90153507}" sibTransId="{CB2ADE1D-BEDD-4A05-A271-A55C8469662C}"/>
    <dgm:cxn modelId="{5880FD8F-5587-4DD9-A946-ACE9D5DF5097}" srcId="{EBC61564-D444-4ED9-A109-0A6A4BB6FFD8}" destId="{C4C5924C-D358-473A-A243-E481B37589B2}" srcOrd="0" destOrd="0" parTransId="{12E4A8E6-8986-47F1-B5AF-4687AC6DC2EF}" sibTransId="{18B5F28C-80A5-46AA-A595-A4A86AF306F2}"/>
    <dgm:cxn modelId="{9773C291-DB32-41CB-BA20-0F141D134255}" type="presOf" srcId="{0129B340-4F96-4210-819C-EC2785B0542F}" destId="{8A86BA42-FF60-49E1-A73F-455C4725154C}" srcOrd="0" destOrd="0" presId="urn:microsoft.com/office/officeart/2005/8/layout/chevron2"/>
    <dgm:cxn modelId="{1B1B0CA3-0D58-4C9F-A76B-4B0871F95AC8}" srcId="{404E4C74-BB83-403A-848D-33058AE1F2DC}" destId="{0129B340-4F96-4210-819C-EC2785B0542F}" srcOrd="0" destOrd="0" parTransId="{878C8BA6-9131-4350-8984-684B03E36E77}" sibTransId="{2F878753-FFDD-4387-8C16-55845404684C}"/>
    <dgm:cxn modelId="{0EF652B5-1F0E-44D0-9DC4-ADAA076893F8}" type="presOf" srcId="{9F342A84-211B-4ECD-84C9-19A494BC5725}" destId="{0183DA93-D911-4642-BB5C-8387B6E7CB3E}" srcOrd="0" destOrd="0" presId="urn:microsoft.com/office/officeart/2005/8/layout/chevron2"/>
    <dgm:cxn modelId="{5A9709BE-24B1-4F7F-8F45-C367B28D7607}" type="presOf" srcId="{18AC3D55-B8F4-4F20-9A59-7BB1140BDCA0}" destId="{EF906C02-F1D3-4FE4-AAB2-B37570650B5F}" srcOrd="0" destOrd="0" presId="urn:microsoft.com/office/officeart/2005/8/layout/chevron2"/>
    <dgm:cxn modelId="{52B56447-1530-4CDA-8DD2-CC244DDE29D4}" type="presParOf" srcId="{82FCDABD-830F-4548-B502-01960C5374AF}" destId="{D86B1A04-20A5-4462-B568-4CC79D3F0673}" srcOrd="0" destOrd="0" presId="urn:microsoft.com/office/officeart/2005/8/layout/chevron2"/>
    <dgm:cxn modelId="{DF4FB332-E951-436A-BA4C-87F4D7B7A88C}" type="presParOf" srcId="{D86B1A04-20A5-4462-B568-4CC79D3F0673}" destId="{E72BCD7C-F4D8-467F-844C-624C3F87B979}" srcOrd="0" destOrd="0" presId="urn:microsoft.com/office/officeart/2005/8/layout/chevron2"/>
    <dgm:cxn modelId="{DF941639-637A-4988-9BF7-F76E696A5E51}" type="presParOf" srcId="{D86B1A04-20A5-4462-B568-4CC79D3F0673}" destId="{8A86BA42-FF60-49E1-A73F-455C4725154C}" srcOrd="1" destOrd="0" presId="urn:microsoft.com/office/officeart/2005/8/layout/chevron2"/>
    <dgm:cxn modelId="{F398427F-A3E4-439B-91FE-161385485471}" type="presParOf" srcId="{82FCDABD-830F-4548-B502-01960C5374AF}" destId="{80F73CCA-66F5-4837-BA6D-F623B0FC2197}" srcOrd="1" destOrd="0" presId="urn:microsoft.com/office/officeart/2005/8/layout/chevron2"/>
    <dgm:cxn modelId="{E0A9CA3B-B7C2-45CD-AEDE-01974AD65348}" type="presParOf" srcId="{82FCDABD-830F-4548-B502-01960C5374AF}" destId="{7DBF3ED0-BCFA-498B-99FD-C5CC6A9A7DAA}" srcOrd="2" destOrd="0" presId="urn:microsoft.com/office/officeart/2005/8/layout/chevron2"/>
    <dgm:cxn modelId="{CEFC5411-5A57-4DDE-9717-C91F766DF04D}" type="presParOf" srcId="{7DBF3ED0-BCFA-498B-99FD-C5CC6A9A7DAA}" destId="{0183DA93-D911-4642-BB5C-8387B6E7CB3E}" srcOrd="0" destOrd="0" presId="urn:microsoft.com/office/officeart/2005/8/layout/chevron2"/>
    <dgm:cxn modelId="{0E18625E-A130-4CE2-B0DE-7FD3368BBA0B}" type="presParOf" srcId="{7DBF3ED0-BCFA-498B-99FD-C5CC6A9A7DAA}" destId="{EF906C02-F1D3-4FE4-AAB2-B37570650B5F}" srcOrd="1" destOrd="0" presId="urn:microsoft.com/office/officeart/2005/8/layout/chevron2"/>
    <dgm:cxn modelId="{520C2489-B8C9-445B-B460-46476DEF071F}" type="presParOf" srcId="{82FCDABD-830F-4548-B502-01960C5374AF}" destId="{EC353717-EB0E-4686-B151-C8A7CA0C6498}" srcOrd="3" destOrd="0" presId="urn:microsoft.com/office/officeart/2005/8/layout/chevron2"/>
    <dgm:cxn modelId="{1C74CD0E-5270-4EFD-86D7-A999BFC1383E}" type="presParOf" srcId="{82FCDABD-830F-4548-B502-01960C5374AF}" destId="{3BD444F5-1065-44E1-8B65-2FC09058C69A}" srcOrd="4" destOrd="0" presId="urn:microsoft.com/office/officeart/2005/8/layout/chevron2"/>
    <dgm:cxn modelId="{6A744173-B210-4F5B-979C-A172F4E652C7}" type="presParOf" srcId="{3BD444F5-1065-44E1-8B65-2FC09058C69A}" destId="{99FBC5E8-5D42-4B6A-A3B9-169DE41C9E62}" srcOrd="0" destOrd="0" presId="urn:microsoft.com/office/officeart/2005/8/layout/chevron2"/>
    <dgm:cxn modelId="{6FD3F7DF-8CFF-4264-B24D-5AE2C277F3F1}" type="presParOf" srcId="{3BD444F5-1065-44E1-8B65-2FC09058C69A}" destId="{86D743D9-28C7-44CD-907A-5395164073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C7D1F9-4A01-4B2F-BEF9-72D3722D91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04E4C74-BB83-403A-848D-33058AE1F2DC}">
      <dgm:prSet phldrT="[Text]"/>
      <dgm:spPr/>
      <dgm:t>
        <a:bodyPr/>
        <a:lstStyle/>
        <a:p>
          <a:r>
            <a:rPr lang="en-US" dirty="0"/>
            <a:t>Our ideas</a:t>
          </a:r>
        </a:p>
      </dgm:t>
    </dgm:pt>
    <dgm:pt modelId="{414D1C41-D312-4D11-BE77-33F34A07A460}" type="parTrans" cxnId="{32C0CB1E-AA62-4F7F-8EC5-AC45CB99FA54}">
      <dgm:prSet/>
      <dgm:spPr/>
      <dgm:t>
        <a:bodyPr/>
        <a:lstStyle/>
        <a:p>
          <a:endParaRPr lang="en-US"/>
        </a:p>
      </dgm:t>
    </dgm:pt>
    <dgm:pt modelId="{A70272FF-D1B6-4018-8659-C4F9AE2126F1}" type="sibTrans" cxnId="{32C0CB1E-AA62-4F7F-8EC5-AC45CB99FA54}">
      <dgm:prSet/>
      <dgm:spPr/>
      <dgm:t>
        <a:bodyPr/>
        <a:lstStyle/>
        <a:p>
          <a:endParaRPr lang="en-US"/>
        </a:p>
      </dgm:t>
    </dgm:pt>
    <dgm:pt modelId="{0129B340-4F96-4210-819C-EC2785B0542F}">
      <dgm:prSet phldrT="[Text]"/>
      <dgm:spPr/>
      <dgm:t>
        <a:bodyPr/>
        <a:lstStyle/>
        <a:p>
          <a:r>
            <a:rPr lang="en-US" dirty="0"/>
            <a:t>What do students need to know/understand about the topic?</a:t>
          </a:r>
        </a:p>
      </dgm:t>
    </dgm:pt>
    <dgm:pt modelId="{878C8BA6-9131-4350-8984-684B03E36E77}" type="parTrans" cxnId="{1B1B0CA3-0D58-4C9F-A76B-4B0871F95AC8}">
      <dgm:prSet/>
      <dgm:spPr/>
      <dgm:t>
        <a:bodyPr/>
        <a:lstStyle/>
        <a:p>
          <a:endParaRPr lang="en-US"/>
        </a:p>
      </dgm:t>
    </dgm:pt>
    <dgm:pt modelId="{2F878753-FFDD-4387-8C16-55845404684C}" type="sibTrans" cxnId="{1B1B0CA3-0D58-4C9F-A76B-4B0871F95AC8}">
      <dgm:prSet/>
      <dgm:spPr/>
      <dgm:t>
        <a:bodyPr/>
        <a:lstStyle/>
        <a:p>
          <a:endParaRPr lang="en-US"/>
        </a:p>
      </dgm:t>
    </dgm:pt>
    <dgm:pt modelId="{9F342A84-211B-4ECD-84C9-19A494BC5725}">
      <dgm:prSet phldrT="[Text]"/>
      <dgm:spPr/>
      <dgm:t>
        <a:bodyPr/>
        <a:lstStyle/>
        <a:p>
          <a:r>
            <a:rPr lang="en-US" dirty="0"/>
            <a:t>DCIs</a:t>
          </a:r>
        </a:p>
      </dgm:t>
    </dgm:pt>
    <dgm:pt modelId="{3A19DE6C-23A8-40AF-BFC6-B8F512BDC74C}" type="parTrans" cxnId="{E42AF25D-BE4C-4918-B149-FDCD003342EA}">
      <dgm:prSet/>
      <dgm:spPr/>
      <dgm:t>
        <a:bodyPr/>
        <a:lstStyle/>
        <a:p>
          <a:endParaRPr lang="en-US"/>
        </a:p>
      </dgm:t>
    </dgm:pt>
    <dgm:pt modelId="{0AD3786A-10AE-4021-BB8B-D5A1586661A0}" type="sibTrans" cxnId="{E42AF25D-BE4C-4918-B149-FDCD003342EA}">
      <dgm:prSet/>
      <dgm:spPr/>
      <dgm:t>
        <a:bodyPr/>
        <a:lstStyle/>
        <a:p>
          <a:endParaRPr lang="en-US"/>
        </a:p>
      </dgm:t>
    </dgm:pt>
    <dgm:pt modelId="{18AC3D55-B8F4-4F20-9A59-7BB1140BDCA0}">
      <dgm:prSet phldrT="[Text]"/>
      <dgm:spPr/>
      <dgm:t>
        <a:bodyPr/>
        <a:lstStyle/>
        <a:p>
          <a:r>
            <a:rPr lang="en-US" dirty="0"/>
            <a:t>How can we build from what we know and the disciplinary core ideas to ensure coherent instruction? </a:t>
          </a:r>
        </a:p>
      </dgm:t>
    </dgm:pt>
    <dgm:pt modelId="{47219556-53A8-448D-AD9E-5BEF7348A614}" type="parTrans" cxnId="{3DDAEA48-85BB-47E4-A1EE-B171B5DEFD56}">
      <dgm:prSet/>
      <dgm:spPr/>
      <dgm:t>
        <a:bodyPr/>
        <a:lstStyle/>
        <a:p>
          <a:endParaRPr lang="en-US"/>
        </a:p>
      </dgm:t>
    </dgm:pt>
    <dgm:pt modelId="{7BC8EEF9-6463-42ED-A42B-1A9B448A7A5C}" type="sibTrans" cxnId="{3DDAEA48-85BB-47E4-A1EE-B171B5DEFD56}">
      <dgm:prSet/>
      <dgm:spPr/>
      <dgm:t>
        <a:bodyPr/>
        <a:lstStyle/>
        <a:p>
          <a:endParaRPr lang="en-US"/>
        </a:p>
      </dgm:t>
    </dgm:pt>
    <dgm:pt modelId="{EBC61564-D444-4ED9-A109-0A6A4BB6FFD8}">
      <dgm:prSet phldrT="[Text]"/>
      <dgm:spPr/>
      <dgm:t>
        <a:bodyPr/>
        <a:lstStyle/>
        <a:p>
          <a:r>
            <a:rPr lang="en-US" dirty="0"/>
            <a:t>PEs</a:t>
          </a:r>
        </a:p>
      </dgm:t>
    </dgm:pt>
    <dgm:pt modelId="{727418E6-9299-4961-A586-4B2F90153507}" type="parTrans" cxnId="{1C920089-9142-4C91-9D41-28BE9FDDAA15}">
      <dgm:prSet/>
      <dgm:spPr/>
      <dgm:t>
        <a:bodyPr/>
        <a:lstStyle/>
        <a:p>
          <a:endParaRPr lang="en-US"/>
        </a:p>
      </dgm:t>
    </dgm:pt>
    <dgm:pt modelId="{CB2ADE1D-BEDD-4A05-A271-A55C8469662C}" type="sibTrans" cxnId="{1C920089-9142-4C91-9D41-28BE9FDDAA15}">
      <dgm:prSet/>
      <dgm:spPr/>
      <dgm:t>
        <a:bodyPr/>
        <a:lstStyle/>
        <a:p>
          <a:endParaRPr lang="en-US"/>
        </a:p>
      </dgm:t>
    </dgm:pt>
    <dgm:pt modelId="{C4C5924C-D358-473A-A243-E481B37589B2}">
      <dgm:prSet phldrT="[Text]"/>
      <dgm:spPr/>
      <dgm:t>
        <a:bodyPr/>
        <a:lstStyle/>
        <a:p>
          <a:r>
            <a:rPr lang="en-US" dirty="0"/>
            <a:t>What can we learn by studying the performance expectations?</a:t>
          </a:r>
        </a:p>
      </dgm:t>
    </dgm:pt>
    <dgm:pt modelId="{12E4A8E6-8986-47F1-B5AF-4687AC6DC2EF}" type="parTrans" cxnId="{5880FD8F-5587-4DD9-A946-ACE9D5DF5097}">
      <dgm:prSet/>
      <dgm:spPr/>
      <dgm:t>
        <a:bodyPr/>
        <a:lstStyle/>
        <a:p>
          <a:endParaRPr lang="en-US"/>
        </a:p>
      </dgm:t>
    </dgm:pt>
    <dgm:pt modelId="{18B5F28C-80A5-46AA-A595-A4A86AF306F2}" type="sibTrans" cxnId="{5880FD8F-5587-4DD9-A946-ACE9D5DF5097}">
      <dgm:prSet/>
      <dgm:spPr/>
      <dgm:t>
        <a:bodyPr/>
        <a:lstStyle/>
        <a:p>
          <a:endParaRPr lang="en-US"/>
        </a:p>
      </dgm:t>
    </dgm:pt>
    <dgm:pt modelId="{82FCDABD-830F-4548-B502-01960C5374AF}" type="pres">
      <dgm:prSet presAssocID="{8BC7D1F9-4A01-4B2F-BEF9-72D3722D91B7}" presName="linearFlow" presStyleCnt="0">
        <dgm:presLayoutVars>
          <dgm:dir/>
          <dgm:animLvl val="lvl"/>
          <dgm:resizeHandles val="exact"/>
        </dgm:presLayoutVars>
      </dgm:prSet>
      <dgm:spPr/>
    </dgm:pt>
    <dgm:pt modelId="{D86B1A04-20A5-4462-B568-4CC79D3F0673}" type="pres">
      <dgm:prSet presAssocID="{404E4C74-BB83-403A-848D-33058AE1F2DC}" presName="composite" presStyleCnt="0"/>
      <dgm:spPr/>
    </dgm:pt>
    <dgm:pt modelId="{E72BCD7C-F4D8-467F-844C-624C3F87B979}" type="pres">
      <dgm:prSet presAssocID="{404E4C74-BB83-403A-848D-33058AE1F2DC}" presName="parentText" presStyleLbl="alignNode1" presStyleIdx="0" presStyleCnt="3">
        <dgm:presLayoutVars>
          <dgm:chMax val="1"/>
          <dgm:bulletEnabled val="1"/>
        </dgm:presLayoutVars>
      </dgm:prSet>
      <dgm:spPr/>
    </dgm:pt>
    <dgm:pt modelId="{8A86BA42-FF60-49E1-A73F-455C4725154C}" type="pres">
      <dgm:prSet presAssocID="{404E4C74-BB83-403A-848D-33058AE1F2DC}" presName="descendantText" presStyleLbl="alignAcc1" presStyleIdx="0" presStyleCnt="3">
        <dgm:presLayoutVars>
          <dgm:bulletEnabled val="1"/>
        </dgm:presLayoutVars>
      </dgm:prSet>
      <dgm:spPr/>
    </dgm:pt>
    <dgm:pt modelId="{80F73CCA-66F5-4837-BA6D-F623B0FC2197}" type="pres">
      <dgm:prSet presAssocID="{A70272FF-D1B6-4018-8659-C4F9AE2126F1}" presName="sp" presStyleCnt="0"/>
      <dgm:spPr/>
    </dgm:pt>
    <dgm:pt modelId="{7DBF3ED0-BCFA-498B-99FD-C5CC6A9A7DAA}" type="pres">
      <dgm:prSet presAssocID="{9F342A84-211B-4ECD-84C9-19A494BC5725}" presName="composite" presStyleCnt="0"/>
      <dgm:spPr/>
    </dgm:pt>
    <dgm:pt modelId="{0183DA93-D911-4642-BB5C-8387B6E7CB3E}" type="pres">
      <dgm:prSet presAssocID="{9F342A84-211B-4ECD-84C9-19A494BC5725}" presName="parentText" presStyleLbl="alignNode1" presStyleIdx="1" presStyleCnt="3">
        <dgm:presLayoutVars>
          <dgm:chMax val="1"/>
          <dgm:bulletEnabled val="1"/>
        </dgm:presLayoutVars>
      </dgm:prSet>
      <dgm:spPr/>
    </dgm:pt>
    <dgm:pt modelId="{EF906C02-F1D3-4FE4-AAB2-B37570650B5F}" type="pres">
      <dgm:prSet presAssocID="{9F342A84-211B-4ECD-84C9-19A494BC5725}" presName="descendantText" presStyleLbl="alignAcc1" presStyleIdx="1" presStyleCnt="3">
        <dgm:presLayoutVars>
          <dgm:bulletEnabled val="1"/>
        </dgm:presLayoutVars>
      </dgm:prSet>
      <dgm:spPr/>
    </dgm:pt>
    <dgm:pt modelId="{EC353717-EB0E-4686-B151-C8A7CA0C6498}" type="pres">
      <dgm:prSet presAssocID="{0AD3786A-10AE-4021-BB8B-D5A1586661A0}" presName="sp" presStyleCnt="0"/>
      <dgm:spPr/>
    </dgm:pt>
    <dgm:pt modelId="{3BD444F5-1065-44E1-8B65-2FC09058C69A}" type="pres">
      <dgm:prSet presAssocID="{EBC61564-D444-4ED9-A109-0A6A4BB6FFD8}" presName="composite" presStyleCnt="0"/>
      <dgm:spPr/>
    </dgm:pt>
    <dgm:pt modelId="{99FBC5E8-5D42-4B6A-A3B9-169DE41C9E62}" type="pres">
      <dgm:prSet presAssocID="{EBC61564-D444-4ED9-A109-0A6A4BB6FFD8}" presName="parentText" presStyleLbl="alignNode1" presStyleIdx="2" presStyleCnt="3">
        <dgm:presLayoutVars>
          <dgm:chMax val="1"/>
          <dgm:bulletEnabled val="1"/>
        </dgm:presLayoutVars>
      </dgm:prSet>
      <dgm:spPr/>
    </dgm:pt>
    <dgm:pt modelId="{86D743D9-28C7-44CD-907A-5395164073E4}" type="pres">
      <dgm:prSet presAssocID="{EBC61564-D444-4ED9-A109-0A6A4BB6FFD8}" presName="descendantText" presStyleLbl="alignAcc1" presStyleIdx="2" presStyleCnt="3">
        <dgm:presLayoutVars>
          <dgm:bulletEnabled val="1"/>
        </dgm:presLayoutVars>
      </dgm:prSet>
      <dgm:spPr/>
    </dgm:pt>
  </dgm:ptLst>
  <dgm:cxnLst>
    <dgm:cxn modelId="{32C0CB1E-AA62-4F7F-8EC5-AC45CB99FA54}" srcId="{8BC7D1F9-4A01-4B2F-BEF9-72D3722D91B7}" destId="{404E4C74-BB83-403A-848D-33058AE1F2DC}" srcOrd="0" destOrd="0" parTransId="{414D1C41-D312-4D11-BE77-33F34A07A460}" sibTransId="{A70272FF-D1B6-4018-8659-C4F9AE2126F1}"/>
    <dgm:cxn modelId="{E0C07629-052D-43EB-A31A-858F6CC0B34F}" type="presOf" srcId="{18AC3D55-B8F4-4F20-9A59-7BB1140BDCA0}" destId="{EF906C02-F1D3-4FE4-AAB2-B37570650B5F}" srcOrd="0" destOrd="0" presId="urn:microsoft.com/office/officeart/2005/8/layout/chevron2"/>
    <dgm:cxn modelId="{E42AF25D-BE4C-4918-B149-FDCD003342EA}" srcId="{8BC7D1F9-4A01-4B2F-BEF9-72D3722D91B7}" destId="{9F342A84-211B-4ECD-84C9-19A494BC5725}" srcOrd="1" destOrd="0" parTransId="{3A19DE6C-23A8-40AF-BFC6-B8F512BDC74C}" sibTransId="{0AD3786A-10AE-4021-BB8B-D5A1586661A0}"/>
    <dgm:cxn modelId="{3DDAEA48-85BB-47E4-A1EE-B171B5DEFD56}" srcId="{9F342A84-211B-4ECD-84C9-19A494BC5725}" destId="{18AC3D55-B8F4-4F20-9A59-7BB1140BDCA0}" srcOrd="0" destOrd="0" parTransId="{47219556-53A8-448D-AD9E-5BEF7348A614}" sibTransId="{7BC8EEF9-6463-42ED-A42B-1A9B448A7A5C}"/>
    <dgm:cxn modelId="{1BC6BA4C-59AF-4E4B-B2AF-B4E9BA213600}" type="presOf" srcId="{C4C5924C-D358-473A-A243-E481B37589B2}" destId="{86D743D9-28C7-44CD-907A-5395164073E4}" srcOrd="0" destOrd="0" presId="urn:microsoft.com/office/officeart/2005/8/layout/chevron2"/>
    <dgm:cxn modelId="{150B2F53-49C1-4F70-81E9-715065C6E700}" type="presOf" srcId="{EBC61564-D444-4ED9-A109-0A6A4BB6FFD8}" destId="{99FBC5E8-5D42-4B6A-A3B9-169DE41C9E62}" srcOrd="0" destOrd="0" presId="urn:microsoft.com/office/officeart/2005/8/layout/chevron2"/>
    <dgm:cxn modelId="{55D0337C-CEF8-4BA6-BD51-36FAA14D380F}" type="presOf" srcId="{404E4C74-BB83-403A-848D-33058AE1F2DC}" destId="{E72BCD7C-F4D8-467F-844C-624C3F87B979}" srcOrd="0" destOrd="0" presId="urn:microsoft.com/office/officeart/2005/8/layout/chevron2"/>
    <dgm:cxn modelId="{1C920089-9142-4C91-9D41-28BE9FDDAA15}" srcId="{8BC7D1F9-4A01-4B2F-BEF9-72D3722D91B7}" destId="{EBC61564-D444-4ED9-A109-0A6A4BB6FFD8}" srcOrd="2" destOrd="0" parTransId="{727418E6-9299-4961-A586-4B2F90153507}" sibTransId="{CB2ADE1D-BEDD-4A05-A271-A55C8469662C}"/>
    <dgm:cxn modelId="{F2548989-258D-40C0-B3F7-2637A51F14D5}" type="presOf" srcId="{9F342A84-211B-4ECD-84C9-19A494BC5725}" destId="{0183DA93-D911-4642-BB5C-8387B6E7CB3E}" srcOrd="0" destOrd="0" presId="urn:microsoft.com/office/officeart/2005/8/layout/chevron2"/>
    <dgm:cxn modelId="{5880FD8F-5587-4DD9-A946-ACE9D5DF5097}" srcId="{EBC61564-D444-4ED9-A109-0A6A4BB6FFD8}" destId="{C4C5924C-D358-473A-A243-E481B37589B2}" srcOrd="0" destOrd="0" parTransId="{12E4A8E6-8986-47F1-B5AF-4687AC6DC2EF}" sibTransId="{18B5F28C-80A5-46AA-A595-A4A86AF306F2}"/>
    <dgm:cxn modelId="{AC62A791-9982-4C78-97B8-DF3D1CC4B888}" type="presOf" srcId="{8BC7D1F9-4A01-4B2F-BEF9-72D3722D91B7}" destId="{82FCDABD-830F-4548-B502-01960C5374AF}" srcOrd="0" destOrd="0" presId="urn:microsoft.com/office/officeart/2005/8/layout/chevron2"/>
    <dgm:cxn modelId="{1B1B0CA3-0D58-4C9F-A76B-4B0871F95AC8}" srcId="{404E4C74-BB83-403A-848D-33058AE1F2DC}" destId="{0129B340-4F96-4210-819C-EC2785B0542F}" srcOrd="0" destOrd="0" parTransId="{878C8BA6-9131-4350-8984-684B03E36E77}" sibTransId="{2F878753-FFDD-4387-8C16-55845404684C}"/>
    <dgm:cxn modelId="{300165D3-796E-45D7-8DAF-66CC3B6E2419}" type="presOf" srcId="{0129B340-4F96-4210-819C-EC2785B0542F}" destId="{8A86BA42-FF60-49E1-A73F-455C4725154C}" srcOrd="0" destOrd="0" presId="urn:microsoft.com/office/officeart/2005/8/layout/chevron2"/>
    <dgm:cxn modelId="{5E6B6F59-D2FD-4700-8DAE-D07AAE99277A}" type="presParOf" srcId="{82FCDABD-830F-4548-B502-01960C5374AF}" destId="{D86B1A04-20A5-4462-B568-4CC79D3F0673}" srcOrd="0" destOrd="0" presId="urn:microsoft.com/office/officeart/2005/8/layout/chevron2"/>
    <dgm:cxn modelId="{C6F7DB05-BA09-4BEE-8DFB-F0E3C9CA0319}" type="presParOf" srcId="{D86B1A04-20A5-4462-B568-4CC79D3F0673}" destId="{E72BCD7C-F4D8-467F-844C-624C3F87B979}" srcOrd="0" destOrd="0" presId="urn:microsoft.com/office/officeart/2005/8/layout/chevron2"/>
    <dgm:cxn modelId="{3542652D-6A8C-4F71-852E-73BD723DF4A5}" type="presParOf" srcId="{D86B1A04-20A5-4462-B568-4CC79D3F0673}" destId="{8A86BA42-FF60-49E1-A73F-455C4725154C}" srcOrd="1" destOrd="0" presId="urn:microsoft.com/office/officeart/2005/8/layout/chevron2"/>
    <dgm:cxn modelId="{B141D2FC-B68D-4BAF-8364-9F678E06D34E}" type="presParOf" srcId="{82FCDABD-830F-4548-B502-01960C5374AF}" destId="{80F73CCA-66F5-4837-BA6D-F623B0FC2197}" srcOrd="1" destOrd="0" presId="urn:microsoft.com/office/officeart/2005/8/layout/chevron2"/>
    <dgm:cxn modelId="{EA6DD7F5-6F2D-4F48-AE0A-8DB3FF156666}" type="presParOf" srcId="{82FCDABD-830F-4548-B502-01960C5374AF}" destId="{7DBF3ED0-BCFA-498B-99FD-C5CC6A9A7DAA}" srcOrd="2" destOrd="0" presId="urn:microsoft.com/office/officeart/2005/8/layout/chevron2"/>
    <dgm:cxn modelId="{E05C932A-0264-4A8A-A01E-7A496860E155}" type="presParOf" srcId="{7DBF3ED0-BCFA-498B-99FD-C5CC6A9A7DAA}" destId="{0183DA93-D911-4642-BB5C-8387B6E7CB3E}" srcOrd="0" destOrd="0" presId="urn:microsoft.com/office/officeart/2005/8/layout/chevron2"/>
    <dgm:cxn modelId="{6D219A6C-4F37-4734-8F1E-B121EB3D763C}" type="presParOf" srcId="{7DBF3ED0-BCFA-498B-99FD-C5CC6A9A7DAA}" destId="{EF906C02-F1D3-4FE4-AAB2-B37570650B5F}" srcOrd="1" destOrd="0" presId="urn:microsoft.com/office/officeart/2005/8/layout/chevron2"/>
    <dgm:cxn modelId="{FD8A202D-5626-4928-B779-546A27462342}" type="presParOf" srcId="{82FCDABD-830F-4548-B502-01960C5374AF}" destId="{EC353717-EB0E-4686-B151-C8A7CA0C6498}" srcOrd="3" destOrd="0" presId="urn:microsoft.com/office/officeart/2005/8/layout/chevron2"/>
    <dgm:cxn modelId="{EC156896-B4D3-45F7-8874-A631B4B55F0C}" type="presParOf" srcId="{82FCDABD-830F-4548-B502-01960C5374AF}" destId="{3BD444F5-1065-44E1-8B65-2FC09058C69A}" srcOrd="4" destOrd="0" presId="urn:microsoft.com/office/officeart/2005/8/layout/chevron2"/>
    <dgm:cxn modelId="{44901D05-97CF-4EC9-ABF1-D86D59D4687B}" type="presParOf" srcId="{3BD444F5-1065-44E1-8B65-2FC09058C69A}" destId="{99FBC5E8-5D42-4B6A-A3B9-169DE41C9E62}" srcOrd="0" destOrd="0" presId="urn:microsoft.com/office/officeart/2005/8/layout/chevron2"/>
    <dgm:cxn modelId="{CAE97700-016D-429D-9A84-2DB3C3ECE3FD}" type="presParOf" srcId="{3BD444F5-1065-44E1-8B65-2FC09058C69A}" destId="{86D743D9-28C7-44CD-907A-5395164073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C7D1F9-4A01-4B2F-BEF9-72D3722D91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04E4C74-BB83-403A-848D-33058AE1F2DC}">
      <dgm:prSet phldrT="[Text]"/>
      <dgm:spPr/>
      <dgm:t>
        <a:bodyPr/>
        <a:lstStyle/>
        <a:p>
          <a:r>
            <a:rPr lang="en-US" dirty="0"/>
            <a:t>Our ideas</a:t>
          </a:r>
        </a:p>
      </dgm:t>
    </dgm:pt>
    <dgm:pt modelId="{414D1C41-D312-4D11-BE77-33F34A07A460}" type="parTrans" cxnId="{32C0CB1E-AA62-4F7F-8EC5-AC45CB99FA54}">
      <dgm:prSet/>
      <dgm:spPr/>
      <dgm:t>
        <a:bodyPr/>
        <a:lstStyle/>
        <a:p>
          <a:endParaRPr lang="en-US"/>
        </a:p>
      </dgm:t>
    </dgm:pt>
    <dgm:pt modelId="{A70272FF-D1B6-4018-8659-C4F9AE2126F1}" type="sibTrans" cxnId="{32C0CB1E-AA62-4F7F-8EC5-AC45CB99FA54}">
      <dgm:prSet/>
      <dgm:spPr/>
      <dgm:t>
        <a:bodyPr/>
        <a:lstStyle/>
        <a:p>
          <a:endParaRPr lang="en-US"/>
        </a:p>
      </dgm:t>
    </dgm:pt>
    <dgm:pt modelId="{0129B340-4F96-4210-819C-EC2785B0542F}">
      <dgm:prSet phldrT="[Text]"/>
      <dgm:spPr/>
      <dgm:t>
        <a:bodyPr/>
        <a:lstStyle/>
        <a:p>
          <a:r>
            <a:rPr lang="en-US" dirty="0"/>
            <a:t>What do students need to know/understand about the topic?</a:t>
          </a:r>
        </a:p>
      </dgm:t>
    </dgm:pt>
    <dgm:pt modelId="{878C8BA6-9131-4350-8984-684B03E36E77}" type="parTrans" cxnId="{1B1B0CA3-0D58-4C9F-A76B-4B0871F95AC8}">
      <dgm:prSet/>
      <dgm:spPr/>
      <dgm:t>
        <a:bodyPr/>
        <a:lstStyle/>
        <a:p>
          <a:endParaRPr lang="en-US"/>
        </a:p>
      </dgm:t>
    </dgm:pt>
    <dgm:pt modelId="{2F878753-FFDD-4387-8C16-55845404684C}" type="sibTrans" cxnId="{1B1B0CA3-0D58-4C9F-A76B-4B0871F95AC8}">
      <dgm:prSet/>
      <dgm:spPr/>
      <dgm:t>
        <a:bodyPr/>
        <a:lstStyle/>
        <a:p>
          <a:endParaRPr lang="en-US"/>
        </a:p>
      </dgm:t>
    </dgm:pt>
    <dgm:pt modelId="{9F342A84-211B-4ECD-84C9-19A494BC5725}">
      <dgm:prSet phldrT="[Text]"/>
      <dgm:spPr/>
      <dgm:t>
        <a:bodyPr/>
        <a:lstStyle/>
        <a:p>
          <a:r>
            <a:rPr lang="en-US" dirty="0"/>
            <a:t>DCIs</a:t>
          </a:r>
        </a:p>
      </dgm:t>
    </dgm:pt>
    <dgm:pt modelId="{3A19DE6C-23A8-40AF-BFC6-B8F512BDC74C}" type="parTrans" cxnId="{E42AF25D-BE4C-4918-B149-FDCD003342EA}">
      <dgm:prSet/>
      <dgm:spPr/>
      <dgm:t>
        <a:bodyPr/>
        <a:lstStyle/>
        <a:p>
          <a:endParaRPr lang="en-US"/>
        </a:p>
      </dgm:t>
    </dgm:pt>
    <dgm:pt modelId="{0AD3786A-10AE-4021-BB8B-D5A1586661A0}" type="sibTrans" cxnId="{E42AF25D-BE4C-4918-B149-FDCD003342EA}">
      <dgm:prSet/>
      <dgm:spPr/>
      <dgm:t>
        <a:bodyPr/>
        <a:lstStyle/>
        <a:p>
          <a:endParaRPr lang="en-US"/>
        </a:p>
      </dgm:t>
    </dgm:pt>
    <dgm:pt modelId="{18AC3D55-B8F4-4F20-9A59-7BB1140BDCA0}">
      <dgm:prSet phldrT="[Text]"/>
      <dgm:spPr/>
      <dgm:t>
        <a:bodyPr/>
        <a:lstStyle/>
        <a:p>
          <a:r>
            <a:rPr lang="en-US" dirty="0"/>
            <a:t>How can we build from what we know and the disciplinary core ideas to ensure coherent instruction? </a:t>
          </a:r>
        </a:p>
      </dgm:t>
    </dgm:pt>
    <dgm:pt modelId="{47219556-53A8-448D-AD9E-5BEF7348A614}" type="parTrans" cxnId="{3DDAEA48-85BB-47E4-A1EE-B171B5DEFD56}">
      <dgm:prSet/>
      <dgm:spPr/>
      <dgm:t>
        <a:bodyPr/>
        <a:lstStyle/>
        <a:p>
          <a:endParaRPr lang="en-US"/>
        </a:p>
      </dgm:t>
    </dgm:pt>
    <dgm:pt modelId="{7BC8EEF9-6463-42ED-A42B-1A9B448A7A5C}" type="sibTrans" cxnId="{3DDAEA48-85BB-47E4-A1EE-B171B5DEFD56}">
      <dgm:prSet/>
      <dgm:spPr/>
      <dgm:t>
        <a:bodyPr/>
        <a:lstStyle/>
        <a:p>
          <a:endParaRPr lang="en-US"/>
        </a:p>
      </dgm:t>
    </dgm:pt>
    <dgm:pt modelId="{EBC61564-D444-4ED9-A109-0A6A4BB6FFD8}">
      <dgm:prSet phldrT="[Text]"/>
      <dgm:spPr/>
      <dgm:t>
        <a:bodyPr/>
        <a:lstStyle/>
        <a:p>
          <a:r>
            <a:rPr lang="en-US" dirty="0"/>
            <a:t>PEs</a:t>
          </a:r>
        </a:p>
      </dgm:t>
    </dgm:pt>
    <dgm:pt modelId="{727418E6-9299-4961-A586-4B2F90153507}" type="parTrans" cxnId="{1C920089-9142-4C91-9D41-28BE9FDDAA15}">
      <dgm:prSet/>
      <dgm:spPr/>
      <dgm:t>
        <a:bodyPr/>
        <a:lstStyle/>
        <a:p>
          <a:endParaRPr lang="en-US"/>
        </a:p>
      </dgm:t>
    </dgm:pt>
    <dgm:pt modelId="{CB2ADE1D-BEDD-4A05-A271-A55C8469662C}" type="sibTrans" cxnId="{1C920089-9142-4C91-9D41-28BE9FDDAA15}">
      <dgm:prSet/>
      <dgm:spPr/>
      <dgm:t>
        <a:bodyPr/>
        <a:lstStyle/>
        <a:p>
          <a:endParaRPr lang="en-US"/>
        </a:p>
      </dgm:t>
    </dgm:pt>
    <dgm:pt modelId="{C4C5924C-D358-473A-A243-E481B37589B2}">
      <dgm:prSet phldrT="[Text]"/>
      <dgm:spPr/>
      <dgm:t>
        <a:bodyPr/>
        <a:lstStyle/>
        <a:p>
          <a:r>
            <a:rPr lang="en-US" dirty="0"/>
            <a:t>What can we learn by studying the performance expectations?</a:t>
          </a:r>
        </a:p>
      </dgm:t>
    </dgm:pt>
    <dgm:pt modelId="{12E4A8E6-8986-47F1-B5AF-4687AC6DC2EF}" type="parTrans" cxnId="{5880FD8F-5587-4DD9-A946-ACE9D5DF5097}">
      <dgm:prSet/>
      <dgm:spPr/>
      <dgm:t>
        <a:bodyPr/>
        <a:lstStyle/>
        <a:p>
          <a:endParaRPr lang="en-US"/>
        </a:p>
      </dgm:t>
    </dgm:pt>
    <dgm:pt modelId="{18B5F28C-80A5-46AA-A595-A4A86AF306F2}" type="sibTrans" cxnId="{5880FD8F-5587-4DD9-A946-ACE9D5DF5097}">
      <dgm:prSet/>
      <dgm:spPr/>
      <dgm:t>
        <a:bodyPr/>
        <a:lstStyle/>
        <a:p>
          <a:endParaRPr lang="en-US"/>
        </a:p>
      </dgm:t>
    </dgm:pt>
    <dgm:pt modelId="{82FCDABD-830F-4548-B502-01960C5374AF}" type="pres">
      <dgm:prSet presAssocID="{8BC7D1F9-4A01-4B2F-BEF9-72D3722D91B7}" presName="linearFlow" presStyleCnt="0">
        <dgm:presLayoutVars>
          <dgm:dir/>
          <dgm:animLvl val="lvl"/>
          <dgm:resizeHandles val="exact"/>
        </dgm:presLayoutVars>
      </dgm:prSet>
      <dgm:spPr/>
    </dgm:pt>
    <dgm:pt modelId="{D86B1A04-20A5-4462-B568-4CC79D3F0673}" type="pres">
      <dgm:prSet presAssocID="{404E4C74-BB83-403A-848D-33058AE1F2DC}" presName="composite" presStyleCnt="0"/>
      <dgm:spPr/>
    </dgm:pt>
    <dgm:pt modelId="{E72BCD7C-F4D8-467F-844C-624C3F87B979}" type="pres">
      <dgm:prSet presAssocID="{404E4C74-BB83-403A-848D-33058AE1F2DC}" presName="parentText" presStyleLbl="alignNode1" presStyleIdx="0" presStyleCnt="3">
        <dgm:presLayoutVars>
          <dgm:chMax val="1"/>
          <dgm:bulletEnabled val="1"/>
        </dgm:presLayoutVars>
      </dgm:prSet>
      <dgm:spPr/>
    </dgm:pt>
    <dgm:pt modelId="{8A86BA42-FF60-49E1-A73F-455C4725154C}" type="pres">
      <dgm:prSet presAssocID="{404E4C74-BB83-403A-848D-33058AE1F2DC}" presName="descendantText" presStyleLbl="alignAcc1" presStyleIdx="0" presStyleCnt="3">
        <dgm:presLayoutVars>
          <dgm:bulletEnabled val="1"/>
        </dgm:presLayoutVars>
      </dgm:prSet>
      <dgm:spPr/>
    </dgm:pt>
    <dgm:pt modelId="{80F73CCA-66F5-4837-BA6D-F623B0FC2197}" type="pres">
      <dgm:prSet presAssocID="{A70272FF-D1B6-4018-8659-C4F9AE2126F1}" presName="sp" presStyleCnt="0"/>
      <dgm:spPr/>
    </dgm:pt>
    <dgm:pt modelId="{7DBF3ED0-BCFA-498B-99FD-C5CC6A9A7DAA}" type="pres">
      <dgm:prSet presAssocID="{9F342A84-211B-4ECD-84C9-19A494BC5725}" presName="composite" presStyleCnt="0"/>
      <dgm:spPr/>
    </dgm:pt>
    <dgm:pt modelId="{0183DA93-D911-4642-BB5C-8387B6E7CB3E}" type="pres">
      <dgm:prSet presAssocID="{9F342A84-211B-4ECD-84C9-19A494BC5725}" presName="parentText" presStyleLbl="alignNode1" presStyleIdx="1" presStyleCnt="3">
        <dgm:presLayoutVars>
          <dgm:chMax val="1"/>
          <dgm:bulletEnabled val="1"/>
        </dgm:presLayoutVars>
      </dgm:prSet>
      <dgm:spPr/>
    </dgm:pt>
    <dgm:pt modelId="{EF906C02-F1D3-4FE4-AAB2-B37570650B5F}" type="pres">
      <dgm:prSet presAssocID="{9F342A84-211B-4ECD-84C9-19A494BC5725}" presName="descendantText" presStyleLbl="alignAcc1" presStyleIdx="1" presStyleCnt="3">
        <dgm:presLayoutVars>
          <dgm:bulletEnabled val="1"/>
        </dgm:presLayoutVars>
      </dgm:prSet>
      <dgm:spPr/>
    </dgm:pt>
    <dgm:pt modelId="{EC353717-EB0E-4686-B151-C8A7CA0C6498}" type="pres">
      <dgm:prSet presAssocID="{0AD3786A-10AE-4021-BB8B-D5A1586661A0}" presName="sp" presStyleCnt="0"/>
      <dgm:spPr/>
    </dgm:pt>
    <dgm:pt modelId="{3BD444F5-1065-44E1-8B65-2FC09058C69A}" type="pres">
      <dgm:prSet presAssocID="{EBC61564-D444-4ED9-A109-0A6A4BB6FFD8}" presName="composite" presStyleCnt="0"/>
      <dgm:spPr/>
    </dgm:pt>
    <dgm:pt modelId="{99FBC5E8-5D42-4B6A-A3B9-169DE41C9E62}" type="pres">
      <dgm:prSet presAssocID="{EBC61564-D444-4ED9-A109-0A6A4BB6FFD8}" presName="parentText" presStyleLbl="alignNode1" presStyleIdx="2" presStyleCnt="3">
        <dgm:presLayoutVars>
          <dgm:chMax val="1"/>
          <dgm:bulletEnabled val="1"/>
        </dgm:presLayoutVars>
      </dgm:prSet>
      <dgm:spPr/>
    </dgm:pt>
    <dgm:pt modelId="{86D743D9-28C7-44CD-907A-5395164073E4}" type="pres">
      <dgm:prSet presAssocID="{EBC61564-D444-4ED9-A109-0A6A4BB6FFD8}" presName="descendantText" presStyleLbl="alignAcc1" presStyleIdx="2" presStyleCnt="3">
        <dgm:presLayoutVars>
          <dgm:bulletEnabled val="1"/>
        </dgm:presLayoutVars>
      </dgm:prSet>
      <dgm:spPr/>
    </dgm:pt>
  </dgm:ptLst>
  <dgm:cxnLst>
    <dgm:cxn modelId="{32C0CB1E-AA62-4F7F-8EC5-AC45CB99FA54}" srcId="{8BC7D1F9-4A01-4B2F-BEF9-72D3722D91B7}" destId="{404E4C74-BB83-403A-848D-33058AE1F2DC}" srcOrd="0" destOrd="0" parTransId="{414D1C41-D312-4D11-BE77-33F34A07A460}" sibTransId="{A70272FF-D1B6-4018-8659-C4F9AE2126F1}"/>
    <dgm:cxn modelId="{7C4EA423-4C66-44EE-B8C0-13F0850749EA}" type="presOf" srcId="{9F342A84-211B-4ECD-84C9-19A494BC5725}" destId="{0183DA93-D911-4642-BB5C-8387B6E7CB3E}" srcOrd="0" destOrd="0" presId="urn:microsoft.com/office/officeart/2005/8/layout/chevron2"/>
    <dgm:cxn modelId="{E42AF25D-BE4C-4918-B149-FDCD003342EA}" srcId="{8BC7D1F9-4A01-4B2F-BEF9-72D3722D91B7}" destId="{9F342A84-211B-4ECD-84C9-19A494BC5725}" srcOrd="1" destOrd="0" parTransId="{3A19DE6C-23A8-40AF-BFC6-B8F512BDC74C}" sibTransId="{0AD3786A-10AE-4021-BB8B-D5A1586661A0}"/>
    <dgm:cxn modelId="{65C36344-43ED-454B-BDAE-B711F528A478}" type="presOf" srcId="{0129B340-4F96-4210-819C-EC2785B0542F}" destId="{8A86BA42-FF60-49E1-A73F-455C4725154C}" srcOrd="0" destOrd="0" presId="urn:microsoft.com/office/officeart/2005/8/layout/chevron2"/>
    <dgm:cxn modelId="{3DDAEA48-85BB-47E4-A1EE-B171B5DEFD56}" srcId="{9F342A84-211B-4ECD-84C9-19A494BC5725}" destId="{18AC3D55-B8F4-4F20-9A59-7BB1140BDCA0}" srcOrd="0" destOrd="0" parTransId="{47219556-53A8-448D-AD9E-5BEF7348A614}" sibTransId="{7BC8EEF9-6463-42ED-A42B-1A9B448A7A5C}"/>
    <dgm:cxn modelId="{B215187C-3693-43D5-8E0A-182CCAF7C56C}" type="presOf" srcId="{C4C5924C-D358-473A-A243-E481B37589B2}" destId="{86D743D9-28C7-44CD-907A-5395164073E4}" srcOrd="0" destOrd="0" presId="urn:microsoft.com/office/officeart/2005/8/layout/chevron2"/>
    <dgm:cxn modelId="{1C920089-9142-4C91-9D41-28BE9FDDAA15}" srcId="{8BC7D1F9-4A01-4B2F-BEF9-72D3722D91B7}" destId="{EBC61564-D444-4ED9-A109-0A6A4BB6FFD8}" srcOrd="2" destOrd="0" parTransId="{727418E6-9299-4961-A586-4B2F90153507}" sibTransId="{CB2ADE1D-BEDD-4A05-A271-A55C8469662C}"/>
    <dgm:cxn modelId="{5880FD8F-5587-4DD9-A946-ACE9D5DF5097}" srcId="{EBC61564-D444-4ED9-A109-0A6A4BB6FFD8}" destId="{C4C5924C-D358-473A-A243-E481B37589B2}" srcOrd="0" destOrd="0" parTransId="{12E4A8E6-8986-47F1-B5AF-4687AC6DC2EF}" sibTransId="{18B5F28C-80A5-46AA-A595-A4A86AF306F2}"/>
    <dgm:cxn modelId="{1B1B0CA3-0D58-4C9F-A76B-4B0871F95AC8}" srcId="{404E4C74-BB83-403A-848D-33058AE1F2DC}" destId="{0129B340-4F96-4210-819C-EC2785B0542F}" srcOrd="0" destOrd="0" parTransId="{878C8BA6-9131-4350-8984-684B03E36E77}" sibTransId="{2F878753-FFDD-4387-8C16-55845404684C}"/>
    <dgm:cxn modelId="{8E117DC1-B465-4F14-8527-4F8E32DC601A}" type="presOf" srcId="{8BC7D1F9-4A01-4B2F-BEF9-72D3722D91B7}" destId="{82FCDABD-830F-4548-B502-01960C5374AF}" srcOrd="0" destOrd="0" presId="urn:microsoft.com/office/officeart/2005/8/layout/chevron2"/>
    <dgm:cxn modelId="{6D918DD5-CD5E-47E8-B2F0-BDFFFEC04E4E}" type="presOf" srcId="{EBC61564-D444-4ED9-A109-0A6A4BB6FFD8}" destId="{99FBC5E8-5D42-4B6A-A3B9-169DE41C9E62}" srcOrd="0" destOrd="0" presId="urn:microsoft.com/office/officeart/2005/8/layout/chevron2"/>
    <dgm:cxn modelId="{05FB2EDD-5AA9-46BC-A447-92D2F22FFA14}" type="presOf" srcId="{404E4C74-BB83-403A-848D-33058AE1F2DC}" destId="{E72BCD7C-F4D8-467F-844C-624C3F87B979}" srcOrd="0" destOrd="0" presId="urn:microsoft.com/office/officeart/2005/8/layout/chevron2"/>
    <dgm:cxn modelId="{4718C1DE-4596-467E-857F-F72245AC3553}" type="presOf" srcId="{18AC3D55-B8F4-4F20-9A59-7BB1140BDCA0}" destId="{EF906C02-F1D3-4FE4-AAB2-B37570650B5F}" srcOrd="0" destOrd="0" presId="urn:microsoft.com/office/officeart/2005/8/layout/chevron2"/>
    <dgm:cxn modelId="{E95B210B-BB61-4245-8105-1C2379995BB5}" type="presParOf" srcId="{82FCDABD-830F-4548-B502-01960C5374AF}" destId="{D86B1A04-20A5-4462-B568-4CC79D3F0673}" srcOrd="0" destOrd="0" presId="urn:microsoft.com/office/officeart/2005/8/layout/chevron2"/>
    <dgm:cxn modelId="{149288E0-5556-420E-B94E-C5E6209496AE}" type="presParOf" srcId="{D86B1A04-20A5-4462-B568-4CC79D3F0673}" destId="{E72BCD7C-F4D8-467F-844C-624C3F87B979}" srcOrd="0" destOrd="0" presId="urn:microsoft.com/office/officeart/2005/8/layout/chevron2"/>
    <dgm:cxn modelId="{AA021D1D-C228-4C19-A6FE-D8D940B35FC9}" type="presParOf" srcId="{D86B1A04-20A5-4462-B568-4CC79D3F0673}" destId="{8A86BA42-FF60-49E1-A73F-455C4725154C}" srcOrd="1" destOrd="0" presId="urn:microsoft.com/office/officeart/2005/8/layout/chevron2"/>
    <dgm:cxn modelId="{15CF3FAF-3F89-4CFF-A954-38DBBB6EE119}" type="presParOf" srcId="{82FCDABD-830F-4548-B502-01960C5374AF}" destId="{80F73CCA-66F5-4837-BA6D-F623B0FC2197}" srcOrd="1" destOrd="0" presId="urn:microsoft.com/office/officeart/2005/8/layout/chevron2"/>
    <dgm:cxn modelId="{BBD386F2-7946-4998-AEE3-F6D68A7BA112}" type="presParOf" srcId="{82FCDABD-830F-4548-B502-01960C5374AF}" destId="{7DBF3ED0-BCFA-498B-99FD-C5CC6A9A7DAA}" srcOrd="2" destOrd="0" presId="urn:microsoft.com/office/officeart/2005/8/layout/chevron2"/>
    <dgm:cxn modelId="{E7B124EF-7861-47EA-A77A-4EF9B92A853A}" type="presParOf" srcId="{7DBF3ED0-BCFA-498B-99FD-C5CC6A9A7DAA}" destId="{0183DA93-D911-4642-BB5C-8387B6E7CB3E}" srcOrd="0" destOrd="0" presId="urn:microsoft.com/office/officeart/2005/8/layout/chevron2"/>
    <dgm:cxn modelId="{A057C6F6-8CFF-4D13-9B09-BA356ED45C92}" type="presParOf" srcId="{7DBF3ED0-BCFA-498B-99FD-C5CC6A9A7DAA}" destId="{EF906C02-F1D3-4FE4-AAB2-B37570650B5F}" srcOrd="1" destOrd="0" presId="urn:microsoft.com/office/officeart/2005/8/layout/chevron2"/>
    <dgm:cxn modelId="{7634A481-C68F-48AA-BACE-69DE82A9852F}" type="presParOf" srcId="{82FCDABD-830F-4548-B502-01960C5374AF}" destId="{EC353717-EB0E-4686-B151-C8A7CA0C6498}" srcOrd="3" destOrd="0" presId="urn:microsoft.com/office/officeart/2005/8/layout/chevron2"/>
    <dgm:cxn modelId="{4D056403-C6F9-4A1A-AE1C-9BECB3548DD7}" type="presParOf" srcId="{82FCDABD-830F-4548-B502-01960C5374AF}" destId="{3BD444F5-1065-44E1-8B65-2FC09058C69A}" srcOrd="4" destOrd="0" presId="urn:microsoft.com/office/officeart/2005/8/layout/chevron2"/>
    <dgm:cxn modelId="{2997FE19-52FC-45EE-8A77-9EC6B4109324}" type="presParOf" srcId="{3BD444F5-1065-44E1-8B65-2FC09058C69A}" destId="{99FBC5E8-5D42-4B6A-A3B9-169DE41C9E62}" srcOrd="0" destOrd="0" presId="urn:microsoft.com/office/officeart/2005/8/layout/chevron2"/>
    <dgm:cxn modelId="{DB1B06AD-BE38-4A04-8CE7-44D93FE6F517}" type="presParOf" srcId="{3BD444F5-1065-44E1-8B65-2FC09058C69A}" destId="{86D743D9-28C7-44CD-907A-5395164073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C7D1F9-4A01-4B2F-BEF9-72D3722D91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04E4C74-BB83-403A-848D-33058AE1F2DC}">
      <dgm:prSet phldrT="[Text]"/>
      <dgm:spPr/>
      <dgm:t>
        <a:bodyPr/>
        <a:lstStyle/>
        <a:p>
          <a:r>
            <a:rPr lang="en-US" dirty="0"/>
            <a:t>Our ideas</a:t>
          </a:r>
        </a:p>
      </dgm:t>
    </dgm:pt>
    <dgm:pt modelId="{414D1C41-D312-4D11-BE77-33F34A07A460}" type="parTrans" cxnId="{32C0CB1E-AA62-4F7F-8EC5-AC45CB99FA54}">
      <dgm:prSet/>
      <dgm:spPr/>
      <dgm:t>
        <a:bodyPr/>
        <a:lstStyle/>
        <a:p>
          <a:endParaRPr lang="en-US"/>
        </a:p>
      </dgm:t>
    </dgm:pt>
    <dgm:pt modelId="{A70272FF-D1B6-4018-8659-C4F9AE2126F1}" type="sibTrans" cxnId="{32C0CB1E-AA62-4F7F-8EC5-AC45CB99FA54}">
      <dgm:prSet/>
      <dgm:spPr/>
      <dgm:t>
        <a:bodyPr/>
        <a:lstStyle/>
        <a:p>
          <a:endParaRPr lang="en-US"/>
        </a:p>
      </dgm:t>
    </dgm:pt>
    <dgm:pt modelId="{0129B340-4F96-4210-819C-EC2785B0542F}">
      <dgm:prSet phldrT="[Text]"/>
      <dgm:spPr/>
      <dgm:t>
        <a:bodyPr/>
        <a:lstStyle/>
        <a:p>
          <a:r>
            <a:rPr lang="en-US" dirty="0"/>
            <a:t>What do students need to know/understand about the topic?</a:t>
          </a:r>
        </a:p>
      </dgm:t>
    </dgm:pt>
    <dgm:pt modelId="{878C8BA6-9131-4350-8984-684B03E36E77}" type="parTrans" cxnId="{1B1B0CA3-0D58-4C9F-A76B-4B0871F95AC8}">
      <dgm:prSet/>
      <dgm:spPr/>
      <dgm:t>
        <a:bodyPr/>
        <a:lstStyle/>
        <a:p>
          <a:endParaRPr lang="en-US"/>
        </a:p>
      </dgm:t>
    </dgm:pt>
    <dgm:pt modelId="{2F878753-FFDD-4387-8C16-55845404684C}" type="sibTrans" cxnId="{1B1B0CA3-0D58-4C9F-A76B-4B0871F95AC8}">
      <dgm:prSet/>
      <dgm:spPr/>
      <dgm:t>
        <a:bodyPr/>
        <a:lstStyle/>
        <a:p>
          <a:endParaRPr lang="en-US"/>
        </a:p>
      </dgm:t>
    </dgm:pt>
    <dgm:pt modelId="{9F342A84-211B-4ECD-84C9-19A494BC5725}">
      <dgm:prSet phldrT="[Text]"/>
      <dgm:spPr/>
      <dgm:t>
        <a:bodyPr/>
        <a:lstStyle/>
        <a:p>
          <a:r>
            <a:rPr lang="en-US" dirty="0"/>
            <a:t>DCIs</a:t>
          </a:r>
        </a:p>
      </dgm:t>
    </dgm:pt>
    <dgm:pt modelId="{3A19DE6C-23A8-40AF-BFC6-B8F512BDC74C}" type="parTrans" cxnId="{E42AF25D-BE4C-4918-B149-FDCD003342EA}">
      <dgm:prSet/>
      <dgm:spPr/>
      <dgm:t>
        <a:bodyPr/>
        <a:lstStyle/>
        <a:p>
          <a:endParaRPr lang="en-US"/>
        </a:p>
      </dgm:t>
    </dgm:pt>
    <dgm:pt modelId="{0AD3786A-10AE-4021-BB8B-D5A1586661A0}" type="sibTrans" cxnId="{E42AF25D-BE4C-4918-B149-FDCD003342EA}">
      <dgm:prSet/>
      <dgm:spPr/>
      <dgm:t>
        <a:bodyPr/>
        <a:lstStyle/>
        <a:p>
          <a:endParaRPr lang="en-US"/>
        </a:p>
      </dgm:t>
    </dgm:pt>
    <dgm:pt modelId="{18AC3D55-B8F4-4F20-9A59-7BB1140BDCA0}">
      <dgm:prSet phldrT="[Text]"/>
      <dgm:spPr/>
      <dgm:t>
        <a:bodyPr/>
        <a:lstStyle/>
        <a:p>
          <a:r>
            <a:rPr lang="en-US" dirty="0"/>
            <a:t>How can we build from what we know and the disciplinary core ideas to ensure coherent instruction? </a:t>
          </a:r>
        </a:p>
      </dgm:t>
    </dgm:pt>
    <dgm:pt modelId="{47219556-53A8-448D-AD9E-5BEF7348A614}" type="parTrans" cxnId="{3DDAEA48-85BB-47E4-A1EE-B171B5DEFD56}">
      <dgm:prSet/>
      <dgm:spPr/>
      <dgm:t>
        <a:bodyPr/>
        <a:lstStyle/>
        <a:p>
          <a:endParaRPr lang="en-US"/>
        </a:p>
      </dgm:t>
    </dgm:pt>
    <dgm:pt modelId="{7BC8EEF9-6463-42ED-A42B-1A9B448A7A5C}" type="sibTrans" cxnId="{3DDAEA48-85BB-47E4-A1EE-B171B5DEFD56}">
      <dgm:prSet/>
      <dgm:spPr/>
      <dgm:t>
        <a:bodyPr/>
        <a:lstStyle/>
        <a:p>
          <a:endParaRPr lang="en-US"/>
        </a:p>
      </dgm:t>
    </dgm:pt>
    <dgm:pt modelId="{EBC61564-D444-4ED9-A109-0A6A4BB6FFD8}">
      <dgm:prSet phldrT="[Text]"/>
      <dgm:spPr/>
      <dgm:t>
        <a:bodyPr/>
        <a:lstStyle/>
        <a:p>
          <a:r>
            <a:rPr lang="en-US" dirty="0"/>
            <a:t>PEs</a:t>
          </a:r>
        </a:p>
      </dgm:t>
    </dgm:pt>
    <dgm:pt modelId="{727418E6-9299-4961-A586-4B2F90153507}" type="parTrans" cxnId="{1C920089-9142-4C91-9D41-28BE9FDDAA15}">
      <dgm:prSet/>
      <dgm:spPr/>
      <dgm:t>
        <a:bodyPr/>
        <a:lstStyle/>
        <a:p>
          <a:endParaRPr lang="en-US"/>
        </a:p>
      </dgm:t>
    </dgm:pt>
    <dgm:pt modelId="{CB2ADE1D-BEDD-4A05-A271-A55C8469662C}" type="sibTrans" cxnId="{1C920089-9142-4C91-9D41-28BE9FDDAA15}">
      <dgm:prSet/>
      <dgm:spPr/>
      <dgm:t>
        <a:bodyPr/>
        <a:lstStyle/>
        <a:p>
          <a:endParaRPr lang="en-US"/>
        </a:p>
      </dgm:t>
    </dgm:pt>
    <dgm:pt modelId="{C4C5924C-D358-473A-A243-E481B37589B2}">
      <dgm:prSet phldrT="[Text]"/>
      <dgm:spPr/>
      <dgm:t>
        <a:bodyPr/>
        <a:lstStyle/>
        <a:p>
          <a:r>
            <a:rPr lang="en-US" dirty="0"/>
            <a:t>What can we learn by studying the performance expectations?</a:t>
          </a:r>
        </a:p>
      </dgm:t>
    </dgm:pt>
    <dgm:pt modelId="{12E4A8E6-8986-47F1-B5AF-4687AC6DC2EF}" type="parTrans" cxnId="{5880FD8F-5587-4DD9-A946-ACE9D5DF5097}">
      <dgm:prSet/>
      <dgm:spPr/>
      <dgm:t>
        <a:bodyPr/>
        <a:lstStyle/>
        <a:p>
          <a:endParaRPr lang="en-US"/>
        </a:p>
      </dgm:t>
    </dgm:pt>
    <dgm:pt modelId="{18B5F28C-80A5-46AA-A595-A4A86AF306F2}" type="sibTrans" cxnId="{5880FD8F-5587-4DD9-A946-ACE9D5DF5097}">
      <dgm:prSet/>
      <dgm:spPr/>
      <dgm:t>
        <a:bodyPr/>
        <a:lstStyle/>
        <a:p>
          <a:endParaRPr lang="en-US"/>
        </a:p>
      </dgm:t>
    </dgm:pt>
    <dgm:pt modelId="{82FCDABD-830F-4548-B502-01960C5374AF}" type="pres">
      <dgm:prSet presAssocID="{8BC7D1F9-4A01-4B2F-BEF9-72D3722D91B7}" presName="linearFlow" presStyleCnt="0">
        <dgm:presLayoutVars>
          <dgm:dir/>
          <dgm:animLvl val="lvl"/>
          <dgm:resizeHandles val="exact"/>
        </dgm:presLayoutVars>
      </dgm:prSet>
      <dgm:spPr/>
    </dgm:pt>
    <dgm:pt modelId="{D86B1A04-20A5-4462-B568-4CC79D3F0673}" type="pres">
      <dgm:prSet presAssocID="{404E4C74-BB83-403A-848D-33058AE1F2DC}" presName="composite" presStyleCnt="0"/>
      <dgm:spPr/>
    </dgm:pt>
    <dgm:pt modelId="{E72BCD7C-F4D8-467F-844C-624C3F87B979}" type="pres">
      <dgm:prSet presAssocID="{404E4C74-BB83-403A-848D-33058AE1F2DC}" presName="parentText" presStyleLbl="alignNode1" presStyleIdx="0" presStyleCnt="3">
        <dgm:presLayoutVars>
          <dgm:chMax val="1"/>
          <dgm:bulletEnabled val="1"/>
        </dgm:presLayoutVars>
      </dgm:prSet>
      <dgm:spPr/>
    </dgm:pt>
    <dgm:pt modelId="{8A86BA42-FF60-49E1-A73F-455C4725154C}" type="pres">
      <dgm:prSet presAssocID="{404E4C74-BB83-403A-848D-33058AE1F2DC}" presName="descendantText" presStyleLbl="alignAcc1" presStyleIdx="0" presStyleCnt="3">
        <dgm:presLayoutVars>
          <dgm:bulletEnabled val="1"/>
        </dgm:presLayoutVars>
      </dgm:prSet>
      <dgm:spPr/>
    </dgm:pt>
    <dgm:pt modelId="{80F73CCA-66F5-4837-BA6D-F623B0FC2197}" type="pres">
      <dgm:prSet presAssocID="{A70272FF-D1B6-4018-8659-C4F9AE2126F1}" presName="sp" presStyleCnt="0"/>
      <dgm:spPr/>
    </dgm:pt>
    <dgm:pt modelId="{7DBF3ED0-BCFA-498B-99FD-C5CC6A9A7DAA}" type="pres">
      <dgm:prSet presAssocID="{9F342A84-211B-4ECD-84C9-19A494BC5725}" presName="composite" presStyleCnt="0"/>
      <dgm:spPr/>
    </dgm:pt>
    <dgm:pt modelId="{0183DA93-D911-4642-BB5C-8387B6E7CB3E}" type="pres">
      <dgm:prSet presAssocID="{9F342A84-211B-4ECD-84C9-19A494BC5725}" presName="parentText" presStyleLbl="alignNode1" presStyleIdx="1" presStyleCnt="3">
        <dgm:presLayoutVars>
          <dgm:chMax val="1"/>
          <dgm:bulletEnabled val="1"/>
        </dgm:presLayoutVars>
      </dgm:prSet>
      <dgm:spPr/>
    </dgm:pt>
    <dgm:pt modelId="{EF906C02-F1D3-4FE4-AAB2-B37570650B5F}" type="pres">
      <dgm:prSet presAssocID="{9F342A84-211B-4ECD-84C9-19A494BC5725}" presName="descendantText" presStyleLbl="alignAcc1" presStyleIdx="1" presStyleCnt="3">
        <dgm:presLayoutVars>
          <dgm:bulletEnabled val="1"/>
        </dgm:presLayoutVars>
      </dgm:prSet>
      <dgm:spPr/>
    </dgm:pt>
    <dgm:pt modelId="{EC353717-EB0E-4686-B151-C8A7CA0C6498}" type="pres">
      <dgm:prSet presAssocID="{0AD3786A-10AE-4021-BB8B-D5A1586661A0}" presName="sp" presStyleCnt="0"/>
      <dgm:spPr/>
    </dgm:pt>
    <dgm:pt modelId="{3BD444F5-1065-44E1-8B65-2FC09058C69A}" type="pres">
      <dgm:prSet presAssocID="{EBC61564-D444-4ED9-A109-0A6A4BB6FFD8}" presName="composite" presStyleCnt="0"/>
      <dgm:spPr/>
    </dgm:pt>
    <dgm:pt modelId="{99FBC5E8-5D42-4B6A-A3B9-169DE41C9E62}" type="pres">
      <dgm:prSet presAssocID="{EBC61564-D444-4ED9-A109-0A6A4BB6FFD8}" presName="parentText" presStyleLbl="alignNode1" presStyleIdx="2" presStyleCnt="3">
        <dgm:presLayoutVars>
          <dgm:chMax val="1"/>
          <dgm:bulletEnabled val="1"/>
        </dgm:presLayoutVars>
      </dgm:prSet>
      <dgm:spPr/>
    </dgm:pt>
    <dgm:pt modelId="{86D743D9-28C7-44CD-907A-5395164073E4}" type="pres">
      <dgm:prSet presAssocID="{EBC61564-D444-4ED9-A109-0A6A4BB6FFD8}" presName="descendantText" presStyleLbl="alignAcc1" presStyleIdx="2" presStyleCnt="3">
        <dgm:presLayoutVars>
          <dgm:bulletEnabled val="1"/>
        </dgm:presLayoutVars>
      </dgm:prSet>
      <dgm:spPr/>
    </dgm:pt>
  </dgm:ptLst>
  <dgm:cxnLst>
    <dgm:cxn modelId="{32C0CB1E-AA62-4F7F-8EC5-AC45CB99FA54}" srcId="{8BC7D1F9-4A01-4B2F-BEF9-72D3722D91B7}" destId="{404E4C74-BB83-403A-848D-33058AE1F2DC}" srcOrd="0" destOrd="0" parTransId="{414D1C41-D312-4D11-BE77-33F34A07A460}" sibTransId="{A70272FF-D1B6-4018-8659-C4F9AE2126F1}"/>
    <dgm:cxn modelId="{4D4EE034-9D5C-4B6D-9762-C5058912F617}" type="presOf" srcId="{9F342A84-211B-4ECD-84C9-19A494BC5725}" destId="{0183DA93-D911-4642-BB5C-8387B6E7CB3E}" srcOrd="0" destOrd="0" presId="urn:microsoft.com/office/officeart/2005/8/layout/chevron2"/>
    <dgm:cxn modelId="{E42AF25D-BE4C-4918-B149-FDCD003342EA}" srcId="{8BC7D1F9-4A01-4B2F-BEF9-72D3722D91B7}" destId="{9F342A84-211B-4ECD-84C9-19A494BC5725}" srcOrd="1" destOrd="0" parTransId="{3A19DE6C-23A8-40AF-BFC6-B8F512BDC74C}" sibTransId="{0AD3786A-10AE-4021-BB8B-D5A1586661A0}"/>
    <dgm:cxn modelId="{71EB5842-EED2-4A46-AEAA-A6F30B2DA5FC}" type="presOf" srcId="{C4C5924C-D358-473A-A243-E481B37589B2}" destId="{86D743D9-28C7-44CD-907A-5395164073E4}" srcOrd="0" destOrd="0" presId="urn:microsoft.com/office/officeart/2005/8/layout/chevron2"/>
    <dgm:cxn modelId="{3DDAEA48-85BB-47E4-A1EE-B171B5DEFD56}" srcId="{9F342A84-211B-4ECD-84C9-19A494BC5725}" destId="{18AC3D55-B8F4-4F20-9A59-7BB1140BDCA0}" srcOrd="0" destOrd="0" parTransId="{47219556-53A8-448D-AD9E-5BEF7348A614}" sibTransId="{7BC8EEF9-6463-42ED-A42B-1A9B448A7A5C}"/>
    <dgm:cxn modelId="{1C920089-9142-4C91-9D41-28BE9FDDAA15}" srcId="{8BC7D1F9-4A01-4B2F-BEF9-72D3722D91B7}" destId="{EBC61564-D444-4ED9-A109-0A6A4BB6FFD8}" srcOrd="2" destOrd="0" parTransId="{727418E6-9299-4961-A586-4B2F90153507}" sibTransId="{CB2ADE1D-BEDD-4A05-A271-A55C8469662C}"/>
    <dgm:cxn modelId="{5880FD8F-5587-4DD9-A946-ACE9D5DF5097}" srcId="{EBC61564-D444-4ED9-A109-0A6A4BB6FFD8}" destId="{C4C5924C-D358-473A-A243-E481B37589B2}" srcOrd="0" destOrd="0" parTransId="{12E4A8E6-8986-47F1-B5AF-4687AC6DC2EF}" sibTransId="{18B5F28C-80A5-46AA-A595-A4A86AF306F2}"/>
    <dgm:cxn modelId="{E8CDB99C-E8DB-481D-8CA8-EA255832622B}" type="presOf" srcId="{8BC7D1F9-4A01-4B2F-BEF9-72D3722D91B7}" destId="{82FCDABD-830F-4548-B502-01960C5374AF}" srcOrd="0" destOrd="0" presId="urn:microsoft.com/office/officeart/2005/8/layout/chevron2"/>
    <dgm:cxn modelId="{91ACD69D-065C-40C4-900C-08EBD282EEB5}" type="presOf" srcId="{18AC3D55-B8F4-4F20-9A59-7BB1140BDCA0}" destId="{EF906C02-F1D3-4FE4-AAB2-B37570650B5F}" srcOrd="0" destOrd="0" presId="urn:microsoft.com/office/officeart/2005/8/layout/chevron2"/>
    <dgm:cxn modelId="{1B1B0CA3-0D58-4C9F-A76B-4B0871F95AC8}" srcId="{404E4C74-BB83-403A-848D-33058AE1F2DC}" destId="{0129B340-4F96-4210-819C-EC2785B0542F}" srcOrd="0" destOrd="0" parTransId="{878C8BA6-9131-4350-8984-684B03E36E77}" sibTransId="{2F878753-FFDD-4387-8C16-55845404684C}"/>
    <dgm:cxn modelId="{C75D07AD-E4C7-4E70-8ECA-BF40B7B64F7F}" type="presOf" srcId="{EBC61564-D444-4ED9-A109-0A6A4BB6FFD8}" destId="{99FBC5E8-5D42-4B6A-A3B9-169DE41C9E62}" srcOrd="0" destOrd="0" presId="urn:microsoft.com/office/officeart/2005/8/layout/chevron2"/>
    <dgm:cxn modelId="{81C3F1AE-F455-4D74-890F-545D0B9E6850}" type="presOf" srcId="{404E4C74-BB83-403A-848D-33058AE1F2DC}" destId="{E72BCD7C-F4D8-467F-844C-624C3F87B979}" srcOrd="0" destOrd="0" presId="urn:microsoft.com/office/officeart/2005/8/layout/chevron2"/>
    <dgm:cxn modelId="{ECAAFDCD-3842-40CA-9441-6EEFFB450459}" type="presOf" srcId="{0129B340-4F96-4210-819C-EC2785B0542F}" destId="{8A86BA42-FF60-49E1-A73F-455C4725154C}" srcOrd="0" destOrd="0" presId="urn:microsoft.com/office/officeart/2005/8/layout/chevron2"/>
    <dgm:cxn modelId="{BC1E486E-6121-4CD6-984F-2B50882101B3}" type="presParOf" srcId="{82FCDABD-830F-4548-B502-01960C5374AF}" destId="{D86B1A04-20A5-4462-B568-4CC79D3F0673}" srcOrd="0" destOrd="0" presId="urn:microsoft.com/office/officeart/2005/8/layout/chevron2"/>
    <dgm:cxn modelId="{D54E831C-4D01-4802-8EC7-724F63AADC44}" type="presParOf" srcId="{D86B1A04-20A5-4462-B568-4CC79D3F0673}" destId="{E72BCD7C-F4D8-467F-844C-624C3F87B979}" srcOrd="0" destOrd="0" presId="urn:microsoft.com/office/officeart/2005/8/layout/chevron2"/>
    <dgm:cxn modelId="{E0BB08FE-5B4C-4186-8F23-DE8CAFD027C6}" type="presParOf" srcId="{D86B1A04-20A5-4462-B568-4CC79D3F0673}" destId="{8A86BA42-FF60-49E1-A73F-455C4725154C}" srcOrd="1" destOrd="0" presId="urn:microsoft.com/office/officeart/2005/8/layout/chevron2"/>
    <dgm:cxn modelId="{326DEA3A-0813-4B67-BE74-C39534D69343}" type="presParOf" srcId="{82FCDABD-830F-4548-B502-01960C5374AF}" destId="{80F73CCA-66F5-4837-BA6D-F623B0FC2197}" srcOrd="1" destOrd="0" presId="urn:microsoft.com/office/officeart/2005/8/layout/chevron2"/>
    <dgm:cxn modelId="{F7F9A0B8-F754-429E-BD06-61098141749F}" type="presParOf" srcId="{82FCDABD-830F-4548-B502-01960C5374AF}" destId="{7DBF3ED0-BCFA-498B-99FD-C5CC6A9A7DAA}" srcOrd="2" destOrd="0" presId="urn:microsoft.com/office/officeart/2005/8/layout/chevron2"/>
    <dgm:cxn modelId="{71CB1F1A-D665-498D-902D-07F99E8FEB62}" type="presParOf" srcId="{7DBF3ED0-BCFA-498B-99FD-C5CC6A9A7DAA}" destId="{0183DA93-D911-4642-BB5C-8387B6E7CB3E}" srcOrd="0" destOrd="0" presId="urn:microsoft.com/office/officeart/2005/8/layout/chevron2"/>
    <dgm:cxn modelId="{C08945F7-97E5-4520-B2F5-104AFF6B5A82}" type="presParOf" srcId="{7DBF3ED0-BCFA-498B-99FD-C5CC6A9A7DAA}" destId="{EF906C02-F1D3-4FE4-AAB2-B37570650B5F}" srcOrd="1" destOrd="0" presId="urn:microsoft.com/office/officeart/2005/8/layout/chevron2"/>
    <dgm:cxn modelId="{24905B93-05F8-4F7F-84D7-9BD72968289D}" type="presParOf" srcId="{82FCDABD-830F-4548-B502-01960C5374AF}" destId="{EC353717-EB0E-4686-B151-C8A7CA0C6498}" srcOrd="3" destOrd="0" presId="urn:microsoft.com/office/officeart/2005/8/layout/chevron2"/>
    <dgm:cxn modelId="{836C7F26-BFBB-491F-B313-27F9F140F361}" type="presParOf" srcId="{82FCDABD-830F-4548-B502-01960C5374AF}" destId="{3BD444F5-1065-44E1-8B65-2FC09058C69A}" srcOrd="4" destOrd="0" presId="urn:microsoft.com/office/officeart/2005/8/layout/chevron2"/>
    <dgm:cxn modelId="{05CE5C1C-C315-4BB6-BAFA-07CA6D42AF70}" type="presParOf" srcId="{3BD444F5-1065-44E1-8B65-2FC09058C69A}" destId="{99FBC5E8-5D42-4B6A-A3B9-169DE41C9E62}" srcOrd="0" destOrd="0" presId="urn:microsoft.com/office/officeart/2005/8/layout/chevron2"/>
    <dgm:cxn modelId="{272F8A62-082C-4FB5-AC10-10ABE8DFBA03}" type="presParOf" srcId="{3BD444F5-1065-44E1-8B65-2FC09058C69A}" destId="{86D743D9-28C7-44CD-907A-5395164073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C7D1F9-4A01-4B2F-BEF9-72D3722D91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04E4C74-BB83-403A-848D-33058AE1F2DC}">
      <dgm:prSet phldrT="[Text]"/>
      <dgm:spPr/>
      <dgm:t>
        <a:bodyPr/>
        <a:lstStyle/>
        <a:p>
          <a:r>
            <a:rPr lang="en-US" dirty="0"/>
            <a:t>Our ideas</a:t>
          </a:r>
        </a:p>
      </dgm:t>
    </dgm:pt>
    <dgm:pt modelId="{414D1C41-D312-4D11-BE77-33F34A07A460}" type="parTrans" cxnId="{32C0CB1E-AA62-4F7F-8EC5-AC45CB99FA54}">
      <dgm:prSet/>
      <dgm:spPr/>
      <dgm:t>
        <a:bodyPr/>
        <a:lstStyle/>
        <a:p>
          <a:endParaRPr lang="en-US"/>
        </a:p>
      </dgm:t>
    </dgm:pt>
    <dgm:pt modelId="{A70272FF-D1B6-4018-8659-C4F9AE2126F1}" type="sibTrans" cxnId="{32C0CB1E-AA62-4F7F-8EC5-AC45CB99FA54}">
      <dgm:prSet/>
      <dgm:spPr/>
      <dgm:t>
        <a:bodyPr/>
        <a:lstStyle/>
        <a:p>
          <a:endParaRPr lang="en-US"/>
        </a:p>
      </dgm:t>
    </dgm:pt>
    <dgm:pt modelId="{0129B340-4F96-4210-819C-EC2785B0542F}">
      <dgm:prSet phldrT="[Text]"/>
      <dgm:spPr/>
      <dgm:t>
        <a:bodyPr/>
        <a:lstStyle/>
        <a:p>
          <a:r>
            <a:rPr lang="en-US" dirty="0"/>
            <a:t>What do students need to know/understand about the topic?</a:t>
          </a:r>
        </a:p>
      </dgm:t>
    </dgm:pt>
    <dgm:pt modelId="{878C8BA6-9131-4350-8984-684B03E36E77}" type="parTrans" cxnId="{1B1B0CA3-0D58-4C9F-A76B-4B0871F95AC8}">
      <dgm:prSet/>
      <dgm:spPr/>
      <dgm:t>
        <a:bodyPr/>
        <a:lstStyle/>
        <a:p>
          <a:endParaRPr lang="en-US"/>
        </a:p>
      </dgm:t>
    </dgm:pt>
    <dgm:pt modelId="{2F878753-FFDD-4387-8C16-55845404684C}" type="sibTrans" cxnId="{1B1B0CA3-0D58-4C9F-A76B-4B0871F95AC8}">
      <dgm:prSet/>
      <dgm:spPr/>
      <dgm:t>
        <a:bodyPr/>
        <a:lstStyle/>
        <a:p>
          <a:endParaRPr lang="en-US"/>
        </a:p>
      </dgm:t>
    </dgm:pt>
    <dgm:pt modelId="{9F342A84-211B-4ECD-84C9-19A494BC5725}">
      <dgm:prSet phldrT="[Text]"/>
      <dgm:spPr/>
      <dgm:t>
        <a:bodyPr/>
        <a:lstStyle/>
        <a:p>
          <a:r>
            <a:rPr lang="en-US" dirty="0"/>
            <a:t>DCIs</a:t>
          </a:r>
        </a:p>
      </dgm:t>
    </dgm:pt>
    <dgm:pt modelId="{3A19DE6C-23A8-40AF-BFC6-B8F512BDC74C}" type="parTrans" cxnId="{E42AF25D-BE4C-4918-B149-FDCD003342EA}">
      <dgm:prSet/>
      <dgm:spPr/>
      <dgm:t>
        <a:bodyPr/>
        <a:lstStyle/>
        <a:p>
          <a:endParaRPr lang="en-US"/>
        </a:p>
      </dgm:t>
    </dgm:pt>
    <dgm:pt modelId="{0AD3786A-10AE-4021-BB8B-D5A1586661A0}" type="sibTrans" cxnId="{E42AF25D-BE4C-4918-B149-FDCD003342EA}">
      <dgm:prSet/>
      <dgm:spPr/>
      <dgm:t>
        <a:bodyPr/>
        <a:lstStyle/>
        <a:p>
          <a:endParaRPr lang="en-US"/>
        </a:p>
      </dgm:t>
    </dgm:pt>
    <dgm:pt modelId="{18AC3D55-B8F4-4F20-9A59-7BB1140BDCA0}">
      <dgm:prSet phldrT="[Text]"/>
      <dgm:spPr/>
      <dgm:t>
        <a:bodyPr/>
        <a:lstStyle/>
        <a:p>
          <a:r>
            <a:rPr lang="en-US" dirty="0"/>
            <a:t>How can we build from what we know and the disciplinary core ideas to ensure coherent instruction? </a:t>
          </a:r>
        </a:p>
      </dgm:t>
    </dgm:pt>
    <dgm:pt modelId="{47219556-53A8-448D-AD9E-5BEF7348A614}" type="parTrans" cxnId="{3DDAEA48-85BB-47E4-A1EE-B171B5DEFD56}">
      <dgm:prSet/>
      <dgm:spPr/>
      <dgm:t>
        <a:bodyPr/>
        <a:lstStyle/>
        <a:p>
          <a:endParaRPr lang="en-US"/>
        </a:p>
      </dgm:t>
    </dgm:pt>
    <dgm:pt modelId="{7BC8EEF9-6463-42ED-A42B-1A9B448A7A5C}" type="sibTrans" cxnId="{3DDAEA48-85BB-47E4-A1EE-B171B5DEFD56}">
      <dgm:prSet/>
      <dgm:spPr/>
      <dgm:t>
        <a:bodyPr/>
        <a:lstStyle/>
        <a:p>
          <a:endParaRPr lang="en-US"/>
        </a:p>
      </dgm:t>
    </dgm:pt>
    <dgm:pt modelId="{EBC61564-D444-4ED9-A109-0A6A4BB6FFD8}">
      <dgm:prSet phldrT="[Text]"/>
      <dgm:spPr/>
      <dgm:t>
        <a:bodyPr/>
        <a:lstStyle/>
        <a:p>
          <a:r>
            <a:rPr lang="en-US" dirty="0"/>
            <a:t>PEs</a:t>
          </a:r>
        </a:p>
      </dgm:t>
    </dgm:pt>
    <dgm:pt modelId="{727418E6-9299-4961-A586-4B2F90153507}" type="parTrans" cxnId="{1C920089-9142-4C91-9D41-28BE9FDDAA15}">
      <dgm:prSet/>
      <dgm:spPr/>
      <dgm:t>
        <a:bodyPr/>
        <a:lstStyle/>
        <a:p>
          <a:endParaRPr lang="en-US"/>
        </a:p>
      </dgm:t>
    </dgm:pt>
    <dgm:pt modelId="{CB2ADE1D-BEDD-4A05-A271-A55C8469662C}" type="sibTrans" cxnId="{1C920089-9142-4C91-9D41-28BE9FDDAA15}">
      <dgm:prSet/>
      <dgm:spPr/>
      <dgm:t>
        <a:bodyPr/>
        <a:lstStyle/>
        <a:p>
          <a:endParaRPr lang="en-US"/>
        </a:p>
      </dgm:t>
    </dgm:pt>
    <dgm:pt modelId="{C4C5924C-D358-473A-A243-E481B37589B2}">
      <dgm:prSet phldrT="[Text]"/>
      <dgm:spPr/>
      <dgm:t>
        <a:bodyPr/>
        <a:lstStyle/>
        <a:p>
          <a:r>
            <a:rPr lang="en-US" dirty="0"/>
            <a:t>What can we learn by studying the performance expectations?</a:t>
          </a:r>
        </a:p>
      </dgm:t>
    </dgm:pt>
    <dgm:pt modelId="{12E4A8E6-8986-47F1-B5AF-4687AC6DC2EF}" type="parTrans" cxnId="{5880FD8F-5587-4DD9-A946-ACE9D5DF5097}">
      <dgm:prSet/>
      <dgm:spPr/>
      <dgm:t>
        <a:bodyPr/>
        <a:lstStyle/>
        <a:p>
          <a:endParaRPr lang="en-US"/>
        </a:p>
      </dgm:t>
    </dgm:pt>
    <dgm:pt modelId="{18B5F28C-80A5-46AA-A595-A4A86AF306F2}" type="sibTrans" cxnId="{5880FD8F-5587-4DD9-A946-ACE9D5DF5097}">
      <dgm:prSet/>
      <dgm:spPr/>
      <dgm:t>
        <a:bodyPr/>
        <a:lstStyle/>
        <a:p>
          <a:endParaRPr lang="en-US"/>
        </a:p>
      </dgm:t>
    </dgm:pt>
    <dgm:pt modelId="{82FCDABD-830F-4548-B502-01960C5374AF}" type="pres">
      <dgm:prSet presAssocID="{8BC7D1F9-4A01-4B2F-BEF9-72D3722D91B7}" presName="linearFlow" presStyleCnt="0">
        <dgm:presLayoutVars>
          <dgm:dir/>
          <dgm:animLvl val="lvl"/>
          <dgm:resizeHandles val="exact"/>
        </dgm:presLayoutVars>
      </dgm:prSet>
      <dgm:spPr/>
    </dgm:pt>
    <dgm:pt modelId="{D86B1A04-20A5-4462-B568-4CC79D3F0673}" type="pres">
      <dgm:prSet presAssocID="{404E4C74-BB83-403A-848D-33058AE1F2DC}" presName="composite" presStyleCnt="0"/>
      <dgm:spPr/>
    </dgm:pt>
    <dgm:pt modelId="{E72BCD7C-F4D8-467F-844C-624C3F87B979}" type="pres">
      <dgm:prSet presAssocID="{404E4C74-BB83-403A-848D-33058AE1F2DC}" presName="parentText" presStyleLbl="alignNode1" presStyleIdx="0" presStyleCnt="3">
        <dgm:presLayoutVars>
          <dgm:chMax val="1"/>
          <dgm:bulletEnabled val="1"/>
        </dgm:presLayoutVars>
      </dgm:prSet>
      <dgm:spPr/>
    </dgm:pt>
    <dgm:pt modelId="{8A86BA42-FF60-49E1-A73F-455C4725154C}" type="pres">
      <dgm:prSet presAssocID="{404E4C74-BB83-403A-848D-33058AE1F2DC}" presName="descendantText" presStyleLbl="alignAcc1" presStyleIdx="0" presStyleCnt="3">
        <dgm:presLayoutVars>
          <dgm:bulletEnabled val="1"/>
        </dgm:presLayoutVars>
      </dgm:prSet>
      <dgm:spPr/>
    </dgm:pt>
    <dgm:pt modelId="{80F73CCA-66F5-4837-BA6D-F623B0FC2197}" type="pres">
      <dgm:prSet presAssocID="{A70272FF-D1B6-4018-8659-C4F9AE2126F1}" presName="sp" presStyleCnt="0"/>
      <dgm:spPr/>
    </dgm:pt>
    <dgm:pt modelId="{7DBF3ED0-BCFA-498B-99FD-C5CC6A9A7DAA}" type="pres">
      <dgm:prSet presAssocID="{9F342A84-211B-4ECD-84C9-19A494BC5725}" presName="composite" presStyleCnt="0"/>
      <dgm:spPr/>
    </dgm:pt>
    <dgm:pt modelId="{0183DA93-D911-4642-BB5C-8387B6E7CB3E}" type="pres">
      <dgm:prSet presAssocID="{9F342A84-211B-4ECD-84C9-19A494BC5725}" presName="parentText" presStyleLbl="alignNode1" presStyleIdx="1" presStyleCnt="3">
        <dgm:presLayoutVars>
          <dgm:chMax val="1"/>
          <dgm:bulletEnabled val="1"/>
        </dgm:presLayoutVars>
      </dgm:prSet>
      <dgm:spPr/>
    </dgm:pt>
    <dgm:pt modelId="{EF906C02-F1D3-4FE4-AAB2-B37570650B5F}" type="pres">
      <dgm:prSet presAssocID="{9F342A84-211B-4ECD-84C9-19A494BC5725}" presName="descendantText" presStyleLbl="alignAcc1" presStyleIdx="1" presStyleCnt="3">
        <dgm:presLayoutVars>
          <dgm:bulletEnabled val="1"/>
        </dgm:presLayoutVars>
      </dgm:prSet>
      <dgm:spPr/>
    </dgm:pt>
    <dgm:pt modelId="{EC353717-EB0E-4686-B151-C8A7CA0C6498}" type="pres">
      <dgm:prSet presAssocID="{0AD3786A-10AE-4021-BB8B-D5A1586661A0}" presName="sp" presStyleCnt="0"/>
      <dgm:spPr/>
    </dgm:pt>
    <dgm:pt modelId="{3BD444F5-1065-44E1-8B65-2FC09058C69A}" type="pres">
      <dgm:prSet presAssocID="{EBC61564-D444-4ED9-A109-0A6A4BB6FFD8}" presName="composite" presStyleCnt="0"/>
      <dgm:spPr/>
    </dgm:pt>
    <dgm:pt modelId="{99FBC5E8-5D42-4B6A-A3B9-169DE41C9E62}" type="pres">
      <dgm:prSet presAssocID="{EBC61564-D444-4ED9-A109-0A6A4BB6FFD8}" presName="parentText" presStyleLbl="alignNode1" presStyleIdx="2" presStyleCnt="3">
        <dgm:presLayoutVars>
          <dgm:chMax val="1"/>
          <dgm:bulletEnabled val="1"/>
        </dgm:presLayoutVars>
      </dgm:prSet>
      <dgm:spPr/>
    </dgm:pt>
    <dgm:pt modelId="{86D743D9-28C7-44CD-907A-5395164073E4}" type="pres">
      <dgm:prSet presAssocID="{EBC61564-D444-4ED9-A109-0A6A4BB6FFD8}" presName="descendantText" presStyleLbl="alignAcc1" presStyleIdx="2" presStyleCnt="3">
        <dgm:presLayoutVars>
          <dgm:bulletEnabled val="1"/>
        </dgm:presLayoutVars>
      </dgm:prSet>
      <dgm:spPr/>
    </dgm:pt>
  </dgm:ptLst>
  <dgm:cxnLst>
    <dgm:cxn modelId="{FD47CE0D-A2CA-4553-B061-AD459B4314EB}" type="presOf" srcId="{C4C5924C-D358-473A-A243-E481B37589B2}" destId="{86D743D9-28C7-44CD-907A-5395164073E4}" srcOrd="0" destOrd="0" presId="urn:microsoft.com/office/officeart/2005/8/layout/chevron2"/>
    <dgm:cxn modelId="{32C0CB1E-AA62-4F7F-8EC5-AC45CB99FA54}" srcId="{8BC7D1F9-4A01-4B2F-BEF9-72D3722D91B7}" destId="{404E4C74-BB83-403A-848D-33058AE1F2DC}" srcOrd="0" destOrd="0" parTransId="{414D1C41-D312-4D11-BE77-33F34A07A460}" sibTransId="{A70272FF-D1B6-4018-8659-C4F9AE2126F1}"/>
    <dgm:cxn modelId="{E42AF25D-BE4C-4918-B149-FDCD003342EA}" srcId="{8BC7D1F9-4A01-4B2F-BEF9-72D3722D91B7}" destId="{9F342A84-211B-4ECD-84C9-19A494BC5725}" srcOrd="1" destOrd="0" parTransId="{3A19DE6C-23A8-40AF-BFC6-B8F512BDC74C}" sibTransId="{0AD3786A-10AE-4021-BB8B-D5A1586661A0}"/>
    <dgm:cxn modelId="{3DDAEA48-85BB-47E4-A1EE-B171B5DEFD56}" srcId="{9F342A84-211B-4ECD-84C9-19A494BC5725}" destId="{18AC3D55-B8F4-4F20-9A59-7BB1140BDCA0}" srcOrd="0" destOrd="0" parTransId="{47219556-53A8-448D-AD9E-5BEF7348A614}" sibTransId="{7BC8EEF9-6463-42ED-A42B-1A9B448A7A5C}"/>
    <dgm:cxn modelId="{A88CC54C-E966-41E2-9B22-0737E461B356}" type="presOf" srcId="{0129B340-4F96-4210-819C-EC2785B0542F}" destId="{8A86BA42-FF60-49E1-A73F-455C4725154C}" srcOrd="0" destOrd="0" presId="urn:microsoft.com/office/officeart/2005/8/layout/chevron2"/>
    <dgm:cxn modelId="{7CF1BC86-AD13-4EE8-B0AE-D53F2149F625}" type="presOf" srcId="{8BC7D1F9-4A01-4B2F-BEF9-72D3722D91B7}" destId="{82FCDABD-830F-4548-B502-01960C5374AF}" srcOrd="0" destOrd="0" presId="urn:microsoft.com/office/officeart/2005/8/layout/chevron2"/>
    <dgm:cxn modelId="{1C920089-9142-4C91-9D41-28BE9FDDAA15}" srcId="{8BC7D1F9-4A01-4B2F-BEF9-72D3722D91B7}" destId="{EBC61564-D444-4ED9-A109-0A6A4BB6FFD8}" srcOrd="2" destOrd="0" parTransId="{727418E6-9299-4961-A586-4B2F90153507}" sibTransId="{CB2ADE1D-BEDD-4A05-A271-A55C8469662C}"/>
    <dgm:cxn modelId="{5880FD8F-5587-4DD9-A946-ACE9D5DF5097}" srcId="{EBC61564-D444-4ED9-A109-0A6A4BB6FFD8}" destId="{C4C5924C-D358-473A-A243-E481B37589B2}" srcOrd="0" destOrd="0" parTransId="{12E4A8E6-8986-47F1-B5AF-4687AC6DC2EF}" sibTransId="{18B5F28C-80A5-46AA-A595-A4A86AF306F2}"/>
    <dgm:cxn modelId="{1B1B0CA3-0D58-4C9F-A76B-4B0871F95AC8}" srcId="{404E4C74-BB83-403A-848D-33058AE1F2DC}" destId="{0129B340-4F96-4210-819C-EC2785B0542F}" srcOrd="0" destOrd="0" parTransId="{878C8BA6-9131-4350-8984-684B03E36E77}" sibTransId="{2F878753-FFDD-4387-8C16-55845404684C}"/>
    <dgm:cxn modelId="{1394D6B2-2711-4D37-B8D0-46CBC2FDD165}" type="presOf" srcId="{9F342A84-211B-4ECD-84C9-19A494BC5725}" destId="{0183DA93-D911-4642-BB5C-8387B6E7CB3E}" srcOrd="0" destOrd="0" presId="urn:microsoft.com/office/officeart/2005/8/layout/chevron2"/>
    <dgm:cxn modelId="{5AE316C4-D426-4BCC-A526-CE2522198605}" type="presOf" srcId="{18AC3D55-B8F4-4F20-9A59-7BB1140BDCA0}" destId="{EF906C02-F1D3-4FE4-AAB2-B37570650B5F}" srcOrd="0" destOrd="0" presId="urn:microsoft.com/office/officeart/2005/8/layout/chevron2"/>
    <dgm:cxn modelId="{C45785DD-5F59-4480-8096-78C64B3C051A}" type="presOf" srcId="{EBC61564-D444-4ED9-A109-0A6A4BB6FFD8}" destId="{99FBC5E8-5D42-4B6A-A3B9-169DE41C9E62}" srcOrd="0" destOrd="0" presId="urn:microsoft.com/office/officeart/2005/8/layout/chevron2"/>
    <dgm:cxn modelId="{E9E9CFEB-5CA4-4F70-AEFC-17B98FE41C2D}" type="presOf" srcId="{404E4C74-BB83-403A-848D-33058AE1F2DC}" destId="{E72BCD7C-F4D8-467F-844C-624C3F87B979}" srcOrd="0" destOrd="0" presId="urn:microsoft.com/office/officeart/2005/8/layout/chevron2"/>
    <dgm:cxn modelId="{89712157-8C68-457A-84AE-DE4391C59AAD}" type="presParOf" srcId="{82FCDABD-830F-4548-B502-01960C5374AF}" destId="{D86B1A04-20A5-4462-B568-4CC79D3F0673}" srcOrd="0" destOrd="0" presId="urn:microsoft.com/office/officeart/2005/8/layout/chevron2"/>
    <dgm:cxn modelId="{B809D40F-F829-401F-AE77-0FEA0B90121A}" type="presParOf" srcId="{D86B1A04-20A5-4462-B568-4CC79D3F0673}" destId="{E72BCD7C-F4D8-467F-844C-624C3F87B979}" srcOrd="0" destOrd="0" presId="urn:microsoft.com/office/officeart/2005/8/layout/chevron2"/>
    <dgm:cxn modelId="{817B46EF-75D4-453F-95AE-78E00DB44306}" type="presParOf" srcId="{D86B1A04-20A5-4462-B568-4CC79D3F0673}" destId="{8A86BA42-FF60-49E1-A73F-455C4725154C}" srcOrd="1" destOrd="0" presId="urn:microsoft.com/office/officeart/2005/8/layout/chevron2"/>
    <dgm:cxn modelId="{CEFA58E9-567D-40CD-BEF4-B84A325B6B4F}" type="presParOf" srcId="{82FCDABD-830F-4548-B502-01960C5374AF}" destId="{80F73CCA-66F5-4837-BA6D-F623B0FC2197}" srcOrd="1" destOrd="0" presId="urn:microsoft.com/office/officeart/2005/8/layout/chevron2"/>
    <dgm:cxn modelId="{79792B51-E6CA-4977-B4E2-A4DE3E617982}" type="presParOf" srcId="{82FCDABD-830F-4548-B502-01960C5374AF}" destId="{7DBF3ED0-BCFA-498B-99FD-C5CC6A9A7DAA}" srcOrd="2" destOrd="0" presId="urn:microsoft.com/office/officeart/2005/8/layout/chevron2"/>
    <dgm:cxn modelId="{BBF83432-EF6F-4FD6-AF4C-965036BE0B48}" type="presParOf" srcId="{7DBF3ED0-BCFA-498B-99FD-C5CC6A9A7DAA}" destId="{0183DA93-D911-4642-BB5C-8387B6E7CB3E}" srcOrd="0" destOrd="0" presId="urn:microsoft.com/office/officeart/2005/8/layout/chevron2"/>
    <dgm:cxn modelId="{364A0463-8C23-4C19-B219-6EAA83933C3F}" type="presParOf" srcId="{7DBF3ED0-BCFA-498B-99FD-C5CC6A9A7DAA}" destId="{EF906C02-F1D3-4FE4-AAB2-B37570650B5F}" srcOrd="1" destOrd="0" presId="urn:microsoft.com/office/officeart/2005/8/layout/chevron2"/>
    <dgm:cxn modelId="{DE2A8F86-39CC-4A50-B21A-948D69C9EA15}" type="presParOf" srcId="{82FCDABD-830F-4548-B502-01960C5374AF}" destId="{EC353717-EB0E-4686-B151-C8A7CA0C6498}" srcOrd="3" destOrd="0" presId="urn:microsoft.com/office/officeart/2005/8/layout/chevron2"/>
    <dgm:cxn modelId="{BA1EFB08-45A0-4FBE-89D0-2CD8C64B5928}" type="presParOf" srcId="{82FCDABD-830F-4548-B502-01960C5374AF}" destId="{3BD444F5-1065-44E1-8B65-2FC09058C69A}" srcOrd="4" destOrd="0" presId="urn:microsoft.com/office/officeart/2005/8/layout/chevron2"/>
    <dgm:cxn modelId="{AE8759D6-74BB-464F-B106-BD58B3A75FC2}" type="presParOf" srcId="{3BD444F5-1065-44E1-8B65-2FC09058C69A}" destId="{99FBC5E8-5D42-4B6A-A3B9-169DE41C9E62}" srcOrd="0" destOrd="0" presId="urn:microsoft.com/office/officeart/2005/8/layout/chevron2"/>
    <dgm:cxn modelId="{798DE34C-BF37-4FBB-8787-2D3B3EF9AC92}" type="presParOf" srcId="{3BD444F5-1065-44E1-8B65-2FC09058C69A}" destId="{86D743D9-28C7-44CD-907A-5395164073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C7D1F9-4A01-4B2F-BEF9-72D3722D91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04E4C74-BB83-403A-848D-33058AE1F2DC}">
      <dgm:prSet phldrT="[Text]"/>
      <dgm:spPr/>
      <dgm:t>
        <a:bodyPr/>
        <a:lstStyle/>
        <a:p>
          <a:r>
            <a:rPr lang="en-US" dirty="0"/>
            <a:t>Our ideas</a:t>
          </a:r>
        </a:p>
      </dgm:t>
    </dgm:pt>
    <dgm:pt modelId="{414D1C41-D312-4D11-BE77-33F34A07A460}" type="parTrans" cxnId="{32C0CB1E-AA62-4F7F-8EC5-AC45CB99FA54}">
      <dgm:prSet/>
      <dgm:spPr/>
      <dgm:t>
        <a:bodyPr/>
        <a:lstStyle/>
        <a:p>
          <a:endParaRPr lang="en-US"/>
        </a:p>
      </dgm:t>
    </dgm:pt>
    <dgm:pt modelId="{A70272FF-D1B6-4018-8659-C4F9AE2126F1}" type="sibTrans" cxnId="{32C0CB1E-AA62-4F7F-8EC5-AC45CB99FA54}">
      <dgm:prSet/>
      <dgm:spPr/>
      <dgm:t>
        <a:bodyPr/>
        <a:lstStyle/>
        <a:p>
          <a:endParaRPr lang="en-US"/>
        </a:p>
      </dgm:t>
    </dgm:pt>
    <dgm:pt modelId="{0129B340-4F96-4210-819C-EC2785B0542F}">
      <dgm:prSet phldrT="[Text]"/>
      <dgm:spPr/>
      <dgm:t>
        <a:bodyPr/>
        <a:lstStyle/>
        <a:p>
          <a:r>
            <a:rPr lang="en-US" dirty="0"/>
            <a:t>What do students need to know/understand about the topic?</a:t>
          </a:r>
        </a:p>
      </dgm:t>
    </dgm:pt>
    <dgm:pt modelId="{878C8BA6-9131-4350-8984-684B03E36E77}" type="parTrans" cxnId="{1B1B0CA3-0D58-4C9F-A76B-4B0871F95AC8}">
      <dgm:prSet/>
      <dgm:spPr/>
      <dgm:t>
        <a:bodyPr/>
        <a:lstStyle/>
        <a:p>
          <a:endParaRPr lang="en-US"/>
        </a:p>
      </dgm:t>
    </dgm:pt>
    <dgm:pt modelId="{2F878753-FFDD-4387-8C16-55845404684C}" type="sibTrans" cxnId="{1B1B0CA3-0D58-4C9F-A76B-4B0871F95AC8}">
      <dgm:prSet/>
      <dgm:spPr/>
      <dgm:t>
        <a:bodyPr/>
        <a:lstStyle/>
        <a:p>
          <a:endParaRPr lang="en-US"/>
        </a:p>
      </dgm:t>
    </dgm:pt>
    <dgm:pt modelId="{9F342A84-211B-4ECD-84C9-19A494BC5725}">
      <dgm:prSet phldrT="[Text]"/>
      <dgm:spPr/>
      <dgm:t>
        <a:bodyPr/>
        <a:lstStyle/>
        <a:p>
          <a:r>
            <a:rPr lang="en-US" dirty="0"/>
            <a:t>DCIs</a:t>
          </a:r>
        </a:p>
      </dgm:t>
    </dgm:pt>
    <dgm:pt modelId="{3A19DE6C-23A8-40AF-BFC6-B8F512BDC74C}" type="parTrans" cxnId="{E42AF25D-BE4C-4918-B149-FDCD003342EA}">
      <dgm:prSet/>
      <dgm:spPr/>
      <dgm:t>
        <a:bodyPr/>
        <a:lstStyle/>
        <a:p>
          <a:endParaRPr lang="en-US"/>
        </a:p>
      </dgm:t>
    </dgm:pt>
    <dgm:pt modelId="{0AD3786A-10AE-4021-BB8B-D5A1586661A0}" type="sibTrans" cxnId="{E42AF25D-BE4C-4918-B149-FDCD003342EA}">
      <dgm:prSet/>
      <dgm:spPr/>
      <dgm:t>
        <a:bodyPr/>
        <a:lstStyle/>
        <a:p>
          <a:endParaRPr lang="en-US"/>
        </a:p>
      </dgm:t>
    </dgm:pt>
    <dgm:pt modelId="{18AC3D55-B8F4-4F20-9A59-7BB1140BDCA0}">
      <dgm:prSet phldrT="[Text]"/>
      <dgm:spPr/>
      <dgm:t>
        <a:bodyPr/>
        <a:lstStyle/>
        <a:p>
          <a:r>
            <a:rPr lang="en-US" dirty="0"/>
            <a:t>How can we build from what we know and the disciplinary core ideas to ensure coherent instruction? </a:t>
          </a:r>
        </a:p>
      </dgm:t>
    </dgm:pt>
    <dgm:pt modelId="{47219556-53A8-448D-AD9E-5BEF7348A614}" type="parTrans" cxnId="{3DDAEA48-85BB-47E4-A1EE-B171B5DEFD56}">
      <dgm:prSet/>
      <dgm:spPr/>
      <dgm:t>
        <a:bodyPr/>
        <a:lstStyle/>
        <a:p>
          <a:endParaRPr lang="en-US"/>
        </a:p>
      </dgm:t>
    </dgm:pt>
    <dgm:pt modelId="{7BC8EEF9-6463-42ED-A42B-1A9B448A7A5C}" type="sibTrans" cxnId="{3DDAEA48-85BB-47E4-A1EE-B171B5DEFD56}">
      <dgm:prSet/>
      <dgm:spPr/>
      <dgm:t>
        <a:bodyPr/>
        <a:lstStyle/>
        <a:p>
          <a:endParaRPr lang="en-US"/>
        </a:p>
      </dgm:t>
    </dgm:pt>
    <dgm:pt modelId="{EBC61564-D444-4ED9-A109-0A6A4BB6FFD8}">
      <dgm:prSet phldrT="[Text]"/>
      <dgm:spPr/>
      <dgm:t>
        <a:bodyPr/>
        <a:lstStyle/>
        <a:p>
          <a:r>
            <a:rPr lang="en-US" dirty="0"/>
            <a:t>PEs</a:t>
          </a:r>
        </a:p>
      </dgm:t>
    </dgm:pt>
    <dgm:pt modelId="{727418E6-9299-4961-A586-4B2F90153507}" type="parTrans" cxnId="{1C920089-9142-4C91-9D41-28BE9FDDAA15}">
      <dgm:prSet/>
      <dgm:spPr/>
      <dgm:t>
        <a:bodyPr/>
        <a:lstStyle/>
        <a:p>
          <a:endParaRPr lang="en-US"/>
        </a:p>
      </dgm:t>
    </dgm:pt>
    <dgm:pt modelId="{CB2ADE1D-BEDD-4A05-A271-A55C8469662C}" type="sibTrans" cxnId="{1C920089-9142-4C91-9D41-28BE9FDDAA15}">
      <dgm:prSet/>
      <dgm:spPr/>
      <dgm:t>
        <a:bodyPr/>
        <a:lstStyle/>
        <a:p>
          <a:endParaRPr lang="en-US"/>
        </a:p>
      </dgm:t>
    </dgm:pt>
    <dgm:pt modelId="{C4C5924C-D358-473A-A243-E481B37589B2}">
      <dgm:prSet phldrT="[Text]"/>
      <dgm:spPr/>
      <dgm:t>
        <a:bodyPr/>
        <a:lstStyle/>
        <a:p>
          <a:r>
            <a:rPr lang="en-US" dirty="0"/>
            <a:t>What can we learn by studying the performance expectations?</a:t>
          </a:r>
        </a:p>
      </dgm:t>
    </dgm:pt>
    <dgm:pt modelId="{12E4A8E6-8986-47F1-B5AF-4687AC6DC2EF}" type="parTrans" cxnId="{5880FD8F-5587-4DD9-A946-ACE9D5DF5097}">
      <dgm:prSet/>
      <dgm:spPr/>
      <dgm:t>
        <a:bodyPr/>
        <a:lstStyle/>
        <a:p>
          <a:endParaRPr lang="en-US"/>
        </a:p>
      </dgm:t>
    </dgm:pt>
    <dgm:pt modelId="{18B5F28C-80A5-46AA-A595-A4A86AF306F2}" type="sibTrans" cxnId="{5880FD8F-5587-4DD9-A946-ACE9D5DF5097}">
      <dgm:prSet/>
      <dgm:spPr/>
      <dgm:t>
        <a:bodyPr/>
        <a:lstStyle/>
        <a:p>
          <a:endParaRPr lang="en-US"/>
        </a:p>
      </dgm:t>
    </dgm:pt>
    <dgm:pt modelId="{82FCDABD-830F-4548-B502-01960C5374AF}" type="pres">
      <dgm:prSet presAssocID="{8BC7D1F9-4A01-4B2F-BEF9-72D3722D91B7}" presName="linearFlow" presStyleCnt="0">
        <dgm:presLayoutVars>
          <dgm:dir/>
          <dgm:animLvl val="lvl"/>
          <dgm:resizeHandles val="exact"/>
        </dgm:presLayoutVars>
      </dgm:prSet>
      <dgm:spPr/>
    </dgm:pt>
    <dgm:pt modelId="{D86B1A04-20A5-4462-B568-4CC79D3F0673}" type="pres">
      <dgm:prSet presAssocID="{404E4C74-BB83-403A-848D-33058AE1F2DC}" presName="composite" presStyleCnt="0"/>
      <dgm:spPr/>
    </dgm:pt>
    <dgm:pt modelId="{E72BCD7C-F4D8-467F-844C-624C3F87B979}" type="pres">
      <dgm:prSet presAssocID="{404E4C74-BB83-403A-848D-33058AE1F2DC}" presName="parentText" presStyleLbl="alignNode1" presStyleIdx="0" presStyleCnt="3">
        <dgm:presLayoutVars>
          <dgm:chMax val="1"/>
          <dgm:bulletEnabled val="1"/>
        </dgm:presLayoutVars>
      </dgm:prSet>
      <dgm:spPr/>
    </dgm:pt>
    <dgm:pt modelId="{8A86BA42-FF60-49E1-A73F-455C4725154C}" type="pres">
      <dgm:prSet presAssocID="{404E4C74-BB83-403A-848D-33058AE1F2DC}" presName="descendantText" presStyleLbl="alignAcc1" presStyleIdx="0" presStyleCnt="3">
        <dgm:presLayoutVars>
          <dgm:bulletEnabled val="1"/>
        </dgm:presLayoutVars>
      </dgm:prSet>
      <dgm:spPr/>
    </dgm:pt>
    <dgm:pt modelId="{80F73CCA-66F5-4837-BA6D-F623B0FC2197}" type="pres">
      <dgm:prSet presAssocID="{A70272FF-D1B6-4018-8659-C4F9AE2126F1}" presName="sp" presStyleCnt="0"/>
      <dgm:spPr/>
    </dgm:pt>
    <dgm:pt modelId="{7DBF3ED0-BCFA-498B-99FD-C5CC6A9A7DAA}" type="pres">
      <dgm:prSet presAssocID="{9F342A84-211B-4ECD-84C9-19A494BC5725}" presName="composite" presStyleCnt="0"/>
      <dgm:spPr/>
    </dgm:pt>
    <dgm:pt modelId="{0183DA93-D911-4642-BB5C-8387B6E7CB3E}" type="pres">
      <dgm:prSet presAssocID="{9F342A84-211B-4ECD-84C9-19A494BC5725}" presName="parentText" presStyleLbl="alignNode1" presStyleIdx="1" presStyleCnt="3">
        <dgm:presLayoutVars>
          <dgm:chMax val="1"/>
          <dgm:bulletEnabled val="1"/>
        </dgm:presLayoutVars>
      </dgm:prSet>
      <dgm:spPr/>
    </dgm:pt>
    <dgm:pt modelId="{EF906C02-F1D3-4FE4-AAB2-B37570650B5F}" type="pres">
      <dgm:prSet presAssocID="{9F342A84-211B-4ECD-84C9-19A494BC5725}" presName="descendantText" presStyleLbl="alignAcc1" presStyleIdx="1" presStyleCnt="3">
        <dgm:presLayoutVars>
          <dgm:bulletEnabled val="1"/>
        </dgm:presLayoutVars>
      </dgm:prSet>
      <dgm:spPr/>
    </dgm:pt>
    <dgm:pt modelId="{EC353717-EB0E-4686-B151-C8A7CA0C6498}" type="pres">
      <dgm:prSet presAssocID="{0AD3786A-10AE-4021-BB8B-D5A1586661A0}" presName="sp" presStyleCnt="0"/>
      <dgm:spPr/>
    </dgm:pt>
    <dgm:pt modelId="{3BD444F5-1065-44E1-8B65-2FC09058C69A}" type="pres">
      <dgm:prSet presAssocID="{EBC61564-D444-4ED9-A109-0A6A4BB6FFD8}" presName="composite" presStyleCnt="0"/>
      <dgm:spPr/>
    </dgm:pt>
    <dgm:pt modelId="{99FBC5E8-5D42-4B6A-A3B9-169DE41C9E62}" type="pres">
      <dgm:prSet presAssocID="{EBC61564-D444-4ED9-A109-0A6A4BB6FFD8}" presName="parentText" presStyleLbl="alignNode1" presStyleIdx="2" presStyleCnt="3">
        <dgm:presLayoutVars>
          <dgm:chMax val="1"/>
          <dgm:bulletEnabled val="1"/>
        </dgm:presLayoutVars>
      </dgm:prSet>
      <dgm:spPr/>
    </dgm:pt>
    <dgm:pt modelId="{86D743D9-28C7-44CD-907A-5395164073E4}" type="pres">
      <dgm:prSet presAssocID="{EBC61564-D444-4ED9-A109-0A6A4BB6FFD8}" presName="descendantText" presStyleLbl="alignAcc1" presStyleIdx="2" presStyleCnt="3">
        <dgm:presLayoutVars>
          <dgm:bulletEnabled val="1"/>
        </dgm:presLayoutVars>
      </dgm:prSet>
      <dgm:spPr/>
    </dgm:pt>
  </dgm:ptLst>
  <dgm:cxnLst>
    <dgm:cxn modelId="{32C0CB1E-AA62-4F7F-8EC5-AC45CB99FA54}" srcId="{8BC7D1F9-4A01-4B2F-BEF9-72D3722D91B7}" destId="{404E4C74-BB83-403A-848D-33058AE1F2DC}" srcOrd="0" destOrd="0" parTransId="{414D1C41-D312-4D11-BE77-33F34A07A460}" sibTransId="{A70272FF-D1B6-4018-8659-C4F9AE2126F1}"/>
    <dgm:cxn modelId="{60B8B43A-21EF-4D99-B6B2-98DD668E6D8F}" type="presOf" srcId="{8BC7D1F9-4A01-4B2F-BEF9-72D3722D91B7}" destId="{82FCDABD-830F-4548-B502-01960C5374AF}" srcOrd="0" destOrd="0" presId="urn:microsoft.com/office/officeart/2005/8/layout/chevron2"/>
    <dgm:cxn modelId="{0856BB3D-45E0-4737-9F53-F515BF923064}" type="presOf" srcId="{18AC3D55-B8F4-4F20-9A59-7BB1140BDCA0}" destId="{EF906C02-F1D3-4FE4-AAB2-B37570650B5F}" srcOrd="0" destOrd="0" presId="urn:microsoft.com/office/officeart/2005/8/layout/chevron2"/>
    <dgm:cxn modelId="{E42AF25D-BE4C-4918-B149-FDCD003342EA}" srcId="{8BC7D1F9-4A01-4B2F-BEF9-72D3722D91B7}" destId="{9F342A84-211B-4ECD-84C9-19A494BC5725}" srcOrd="1" destOrd="0" parTransId="{3A19DE6C-23A8-40AF-BFC6-B8F512BDC74C}" sibTransId="{0AD3786A-10AE-4021-BB8B-D5A1586661A0}"/>
    <dgm:cxn modelId="{3DDAEA48-85BB-47E4-A1EE-B171B5DEFD56}" srcId="{9F342A84-211B-4ECD-84C9-19A494BC5725}" destId="{18AC3D55-B8F4-4F20-9A59-7BB1140BDCA0}" srcOrd="0" destOrd="0" parTransId="{47219556-53A8-448D-AD9E-5BEF7348A614}" sibTransId="{7BC8EEF9-6463-42ED-A42B-1A9B448A7A5C}"/>
    <dgm:cxn modelId="{1C920089-9142-4C91-9D41-28BE9FDDAA15}" srcId="{8BC7D1F9-4A01-4B2F-BEF9-72D3722D91B7}" destId="{EBC61564-D444-4ED9-A109-0A6A4BB6FFD8}" srcOrd="2" destOrd="0" parTransId="{727418E6-9299-4961-A586-4B2F90153507}" sibTransId="{CB2ADE1D-BEDD-4A05-A271-A55C8469662C}"/>
    <dgm:cxn modelId="{08728F8B-9880-4992-8591-5DC3FDBA5217}" type="presOf" srcId="{EBC61564-D444-4ED9-A109-0A6A4BB6FFD8}" destId="{99FBC5E8-5D42-4B6A-A3B9-169DE41C9E62}" srcOrd="0" destOrd="0" presId="urn:microsoft.com/office/officeart/2005/8/layout/chevron2"/>
    <dgm:cxn modelId="{25F2C98B-D7C2-4690-BF33-380CC1587F2C}" type="presOf" srcId="{0129B340-4F96-4210-819C-EC2785B0542F}" destId="{8A86BA42-FF60-49E1-A73F-455C4725154C}" srcOrd="0" destOrd="0" presId="urn:microsoft.com/office/officeart/2005/8/layout/chevron2"/>
    <dgm:cxn modelId="{5880FD8F-5587-4DD9-A946-ACE9D5DF5097}" srcId="{EBC61564-D444-4ED9-A109-0A6A4BB6FFD8}" destId="{C4C5924C-D358-473A-A243-E481B37589B2}" srcOrd="0" destOrd="0" parTransId="{12E4A8E6-8986-47F1-B5AF-4687AC6DC2EF}" sibTransId="{18B5F28C-80A5-46AA-A595-A4A86AF306F2}"/>
    <dgm:cxn modelId="{1B1B0CA3-0D58-4C9F-A76B-4B0871F95AC8}" srcId="{404E4C74-BB83-403A-848D-33058AE1F2DC}" destId="{0129B340-4F96-4210-819C-EC2785B0542F}" srcOrd="0" destOrd="0" parTransId="{878C8BA6-9131-4350-8984-684B03E36E77}" sibTransId="{2F878753-FFDD-4387-8C16-55845404684C}"/>
    <dgm:cxn modelId="{D89489AB-1CB0-47C3-8B18-7DF62D967684}" type="presOf" srcId="{9F342A84-211B-4ECD-84C9-19A494BC5725}" destId="{0183DA93-D911-4642-BB5C-8387B6E7CB3E}" srcOrd="0" destOrd="0" presId="urn:microsoft.com/office/officeart/2005/8/layout/chevron2"/>
    <dgm:cxn modelId="{611EB3C6-F11C-46FE-A00E-A19B0763B039}" type="presOf" srcId="{404E4C74-BB83-403A-848D-33058AE1F2DC}" destId="{E72BCD7C-F4D8-467F-844C-624C3F87B979}" srcOrd="0" destOrd="0" presId="urn:microsoft.com/office/officeart/2005/8/layout/chevron2"/>
    <dgm:cxn modelId="{E558E1DC-A590-4A4E-809A-E1AF3C718197}" type="presOf" srcId="{C4C5924C-D358-473A-A243-E481B37589B2}" destId="{86D743D9-28C7-44CD-907A-5395164073E4}" srcOrd="0" destOrd="0" presId="urn:microsoft.com/office/officeart/2005/8/layout/chevron2"/>
    <dgm:cxn modelId="{AB43626D-387E-4C3E-B9CE-B9BE5243DB0A}" type="presParOf" srcId="{82FCDABD-830F-4548-B502-01960C5374AF}" destId="{D86B1A04-20A5-4462-B568-4CC79D3F0673}" srcOrd="0" destOrd="0" presId="urn:microsoft.com/office/officeart/2005/8/layout/chevron2"/>
    <dgm:cxn modelId="{53E4D6DE-D45F-43F6-B8D2-D1FBE32B5D70}" type="presParOf" srcId="{D86B1A04-20A5-4462-B568-4CC79D3F0673}" destId="{E72BCD7C-F4D8-467F-844C-624C3F87B979}" srcOrd="0" destOrd="0" presId="urn:microsoft.com/office/officeart/2005/8/layout/chevron2"/>
    <dgm:cxn modelId="{43AF5DEE-D796-42DE-A257-5E2D81DAF915}" type="presParOf" srcId="{D86B1A04-20A5-4462-B568-4CC79D3F0673}" destId="{8A86BA42-FF60-49E1-A73F-455C4725154C}" srcOrd="1" destOrd="0" presId="urn:microsoft.com/office/officeart/2005/8/layout/chevron2"/>
    <dgm:cxn modelId="{FDBCC086-3F1B-42BB-8243-1623BD7AF28F}" type="presParOf" srcId="{82FCDABD-830F-4548-B502-01960C5374AF}" destId="{80F73CCA-66F5-4837-BA6D-F623B0FC2197}" srcOrd="1" destOrd="0" presId="urn:microsoft.com/office/officeart/2005/8/layout/chevron2"/>
    <dgm:cxn modelId="{A3F27DB9-9E96-4EBC-8AE7-BD18ACBF71BC}" type="presParOf" srcId="{82FCDABD-830F-4548-B502-01960C5374AF}" destId="{7DBF3ED0-BCFA-498B-99FD-C5CC6A9A7DAA}" srcOrd="2" destOrd="0" presId="urn:microsoft.com/office/officeart/2005/8/layout/chevron2"/>
    <dgm:cxn modelId="{1F1175D0-D934-4790-BDC3-AB599058D8BA}" type="presParOf" srcId="{7DBF3ED0-BCFA-498B-99FD-C5CC6A9A7DAA}" destId="{0183DA93-D911-4642-BB5C-8387B6E7CB3E}" srcOrd="0" destOrd="0" presId="urn:microsoft.com/office/officeart/2005/8/layout/chevron2"/>
    <dgm:cxn modelId="{AFF14E44-266C-46AC-8FF1-5B3B6AA94A6A}" type="presParOf" srcId="{7DBF3ED0-BCFA-498B-99FD-C5CC6A9A7DAA}" destId="{EF906C02-F1D3-4FE4-AAB2-B37570650B5F}" srcOrd="1" destOrd="0" presId="urn:microsoft.com/office/officeart/2005/8/layout/chevron2"/>
    <dgm:cxn modelId="{C5D12A59-59AF-43B2-B714-D1C311C2A607}" type="presParOf" srcId="{82FCDABD-830F-4548-B502-01960C5374AF}" destId="{EC353717-EB0E-4686-B151-C8A7CA0C6498}" srcOrd="3" destOrd="0" presId="urn:microsoft.com/office/officeart/2005/8/layout/chevron2"/>
    <dgm:cxn modelId="{378CE853-566E-48EC-A8E2-F5B6439F78EF}" type="presParOf" srcId="{82FCDABD-830F-4548-B502-01960C5374AF}" destId="{3BD444F5-1065-44E1-8B65-2FC09058C69A}" srcOrd="4" destOrd="0" presId="urn:microsoft.com/office/officeart/2005/8/layout/chevron2"/>
    <dgm:cxn modelId="{2B9A8FAC-F644-4896-BC57-D69425B3F213}" type="presParOf" srcId="{3BD444F5-1065-44E1-8B65-2FC09058C69A}" destId="{99FBC5E8-5D42-4B6A-A3B9-169DE41C9E62}" srcOrd="0" destOrd="0" presId="urn:microsoft.com/office/officeart/2005/8/layout/chevron2"/>
    <dgm:cxn modelId="{194D9572-43B8-4454-B12D-473834019855}" type="presParOf" srcId="{3BD444F5-1065-44E1-8B65-2FC09058C69A}" destId="{86D743D9-28C7-44CD-907A-5395164073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BCD7C-F4D8-467F-844C-624C3F87B979}">
      <dsp:nvSpPr>
        <dsp:cNvPr id="0" name=""/>
        <dsp:cNvSpPr/>
      </dsp:nvSpPr>
      <dsp:spPr>
        <a:xfrm rot="5400000">
          <a:off x="-202788" y="203821"/>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Our ideas</a:t>
          </a:r>
        </a:p>
      </dsp:txBody>
      <dsp:txXfrm rot="-5400000">
        <a:off x="1" y="474206"/>
        <a:ext cx="946348" cy="405578"/>
      </dsp:txXfrm>
    </dsp:sp>
    <dsp:sp modelId="{8A86BA42-FF60-49E1-A73F-455C4725154C}">
      <dsp:nvSpPr>
        <dsp:cNvPr id="0" name=""/>
        <dsp:cNvSpPr/>
      </dsp:nvSpPr>
      <dsp:spPr>
        <a:xfrm rot="5400000">
          <a:off x="4277806" y="-3330425"/>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do students need to know/understand about the topic?</a:t>
          </a:r>
        </a:p>
      </dsp:txBody>
      <dsp:txXfrm rot="-5400000">
        <a:off x="946349" y="43929"/>
        <a:ext cx="7498770" cy="792958"/>
      </dsp:txXfrm>
    </dsp:sp>
    <dsp:sp modelId="{0183DA93-D911-4642-BB5C-8387B6E7CB3E}">
      <dsp:nvSpPr>
        <dsp:cNvPr id="0" name=""/>
        <dsp:cNvSpPr/>
      </dsp:nvSpPr>
      <dsp:spPr>
        <a:xfrm rot="5400000">
          <a:off x="-202788" y="1358006"/>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DCIs</a:t>
          </a:r>
        </a:p>
      </dsp:txBody>
      <dsp:txXfrm rot="-5400000">
        <a:off x="1" y="1628391"/>
        <a:ext cx="946348" cy="405578"/>
      </dsp:txXfrm>
    </dsp:sp>
    <dsp:sp modelId="{EF906C02-F1D3-4FE4-AAB2-B37570650B5F}">
      <dsp:nvSpPr>
        <dsp:cNvPr id="0" name=""/>
        <dsp:cNvSpPr/>
      </dsp:nvSpPr>
      <dsp:spPr>
        <a:xfrm rot="5400000">
          <a:off x="4277806" y="-2176239"/>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How can we build from what we know and the disciplinary core ideas to ensure coherent instruction? </a:t>
          </a:r>
        </a:p>
      </dsp:txBody>
      <dsp:txXfrm rot="-5400000">
        <a:off x="946349" y="1198115"/>
        <a:ext cx="7498770" cy="792958"/>
      </dsp:txXfrm>
    </dsp:sp>
    <dsp:sp modelId="{99FBC5E8-5D42-4B6A-A3B9-169DE41C9E62}">
      <dsp:nvSpPr>
        <dsp:cNvPr id="0" name=""/>
        <dsp:cNvSpPr/>
      </dsp:nvSpPr>
      <dsp:spPr>
        <a:xfrm rot="5400000">
          <a:off x="-202788" y="2512192"/>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PEs</a:t>
          </a:r>
        </a:p>
      </dsp:txBody>
      <dsp:txXfrm rot="-5400000">
        <a:off x="1" y="2782577"/>
        <a:ext cx="946348" cy="405578"/>
      </dsp:txXfrm>
    </dsp:sp>
    <dsp:sp modelId="{86D743D9-28C7-44CD-907A-5395164073E4}">
      <dsp:nvSpPr>
        <dsp:cNvPr id="0" name=""/>
        <dsp:cNvSpPr/>
      </dsp:nvSpPr>
      <dsp:spPr>
        <a:xfrm rot="5400000">
          <a:off x="4277806" y="-1022054"/>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can we learn by studying the performance expectations?</a:t>
          </a:r>
        </a:p>
      </dsp:txBody>
      <dsp:txXfrm rot="-5400000">
        <a:off x="946349" y="2352300"/>
        <a:ext cx="7498770" cy="792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BCD7C-F4D8-467F-844C-624C3F87B979}">
      <dsp:nvSpPr>
        <dsp:cNvPr id="0" name=""/>
        <dsp:cNvSpPr/>
      </dsp:nvSpPr>
      <dsp:spPr>
        <a:xfrm rot="5400000">
          <a:off x="-202788" y="203821"/>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Our ideas</a:t>
          </a:r>
        </a:p>
      </dsp:txBody>
      <dsp:txXfrm rot="-5400000">
        <a:off x="1" y="474206"/>
        <a:ext cx="946348" cy="405578"/>
      </dsp:txXfrm>
    </dsp:sp>
    <dsp:sp modelId="{8A86BA42-FF60-49E1-A73F-455C4725154C}">
      <dsp:nvSpPr>
        <dsp:cNvPr id="0" name=""/>
        <dsp:cNvSpPr/>
      </dsp:nvSpPr>
      <dsp:spPr>
        <a:xfrm rot="5400000">
          <a:off x="4277806" y="-3330425"/>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do students need to know/understand about the topic?</a:t>
          </a:r>
        </a:p>
      </dsp:txBody>
      <dsp:txXfrm rot="-5400000">
        <a:off x="946349" y="43929"/>
        <a:ext cx="7498770" cy="792958"/>
      </dsp:txXfrm>
    </dsp:sp>
    <dsp:sp modelId="{0183DA93-D911-4642-BB5C-8387B6E7CB3E}">
      <dsp:nvSpPr>
        <dsp:cNvPr id="0" name=""/>
        <dsp:cNvSpPr/>
      </dsp:nvSpPr>
      <dsp:spPr>
        <a:xfrm rot="5400000">
          <a:off x="-202788" y="1358006"/>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DCIs</a:t>
          </a:r>
        </a:p>
      </dsp:txBody>
      <dsp:txXfrm rot="-5400000">
        <a:off x="1" y="1628391"/>
        <a:ext cx="946348" cy="405578"/>
      </dsp:txXfrm>
    </dsp:sp>
    <dsp:sp modelId="{EF906C02-F1D3-4FE4-AAB2-B37570650B5F}">
      <dsp:nvSpPr>
        <dsp:cNvPr id="0" name=""/>
        <dsp:cNvSpPr/>
      </dsp:nvSpPr>
      <dsp:spPr>
        <a:xfrm rot="5400000">
          <a:off x="4277806" y="-2176239"/>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How can we build from what we know and the disciplinary core ideas to ensure coherent instruction? </a:t>
          </a:r>
        </a:p>
      </dsp:txBody>
      <dsp:txXfrm rot="-5400000">
        <a:off x="946349" y="1198115"/>
        <a:ext cx="7498770" cy="792958"/>
      </dsp:txXfrm>
    </dsp:sp>
    <dsp:sp modelId="{99FBC5E8-5D42-4B6A-A3B9-169DE41C9E62}">
      <dsp:nvSpPr>
        <dsp:cNvPr id="0" name=""/>
        <dsp:cNvSpPr/>
      </dsp:nvSpPr>
      <dsp:spPr>
        <a:xfrm rot="5400000">
          <a:off x="-202788" y="2512192"/>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PEs</a:t>
          </a:r>
        </a:p>
      </dsp:txBody>
      <dsp:txXfrm rot="-5400000">
        <a:off x="1" y="2782577"/>
        <a:ext cx="946348" cy="405578"/>
      </dsp:txXfrm>
    </dsp:sp>
    <dsp:sp modelId="{86D743D9-28C7-44CD-907A-5395164073E4}">
      <dsp:nvSpPr>
        <dsp:cNvPr id="0" name=""/>
        <dsp:cNvSpPr/>
      </dsp:nvSpPr>
      <dsp:spPr>
        <a:xfrm rot="5400000">
          <a:off x="4277806" y="-1022054"/>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can we learn by studying the performance expectations?</a:t>
          </a:r>
        </a:p>
      </dsp:txBody>
      <dsp:txXfrm rot="-5400000">
        <a:off x="946349" y="2352300"/>
        <a:ext cx="7498770" cy="7929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BCD7C-F4D8-467F-844C-624C3F87B979}">
      <dsp:nvSpPr>
        <dsp:cNvPr id="0" name=""/>
        <dsp:cNvSpPr/>
      </dsp:nvSpPr>
      <dsp:spPr>
        <a:xfrm rot="5400000">
          <a:off x="-202788" y="203821"/>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Our ideas</a:t>
          </a:r>
        </a:p>
      </dsp:txBody>
      <dsp:txXfrm rot="-5400000">
        <a:off x="1" y="474206"/>
        <a:ext cx="946348" cy="405578"/>
      </dsp:txXfrm>
    </dsp:sp>
    <dsp:sp modelId="{8A86BA42-FF60-49E1-A73F-455C4725154C}">
      <dsp:nvSpPr>
        <dsp:cNvPr id="0" name=""/>
        <dsp:cNvSpPr/>
      </dsp:nvSpPr>
      <dsp:spPr>
        <a:xfrm rot="5400000">
          <a:off x="4277806" y="-3330425"/>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do students need to know/understand about the topic?</a:t>
          </a:r>
        </a:p>
      </dsp:txBody>
      <dsp:txXfrm rot="-5400000">
        <a:off x="946349" y="43929"/>
        <a:ext cx="7498770" cy="792958"/>
      </dsp:txXfrm>
    </dsp:sp>
    <dsp:sp modelId="{0183DA93-D911-4642-BB5C-8387B6E7CB3E}">
      <dsp:nvSpPr>
        <dsp:cNvPr id="0" name=""/>
        <dsp:cNvSpPr/>
      </dsp:nvSpPr>
      <dsp:spPr>
        <a:xfrm rot="5400000">
          <a:off x="-202788" y="1358006"/>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DCIs</a:t>
          </a:r>
        </a:p>
      </dsp:txBody>
      <dsp:txXfrm rot="-5400000">
        <a:off x="1" y="1628391"/>
        <a:ext cx="946348" cy="405578"/>
      </dsp:txXfrm>
    </dsp:sp>
    <dsp:sp modelId="{EF906C02-F1D3-4FE4-AAB2-B37570650B5F}">
      <dsp:nvSpPr>
        <dsp:cNvPr id="0" name=""/>
        <dsp:cNvSpPr/>
      </dsp:nvSpPr>
      <dsp:spPr>
        <a:xfrm rot="5400000">
          <a:off x="4277806" y="-2176239"/>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How can we build from what we know and the disciplinary core ideas to ensure coherent instruction? </a:t>
          </a:r>
        </a:p>
      </dsp:txBody>
      <dsp:txXfrm rot="-5400000">
        <a:off x="946349" y="1198115"/>
        <a:ext cx="7498770" cy="792958"/>
      </dsp:txXfrm>
    </dsp:sp>
    <dsp:sp modelId="{99FBC5E8-5D42-4B6A-A3B9-169DE41C9E62}">
      <dsp:nvSpPr>
        <dsp:cNvPr id="0" name=""/>
        <dsp:cNvSpPr/>
      </dsp:nvSpPr>
      <dsp:spPr>
        <a:xfrm rot="5400000">
          <a:off x="-202788" y="2512192"/>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PEs</a:t>
          </a:r>
        </a:p>
      </dsp:txBody>
      <dsp:txXfrm rot="-5400000">
        <a:off x="1" y="2782577"/>
        <a:ext cx="946348" cy="405578"/>
      </dsp:txXfrm>
    </dsp:sp>
    <dsp:sp modelId="{86D743D9-28C7-44CD-907A-5395164073E4}">
      <dsp:nvSpPr>
        <dsp:cNvPr id="0" name=""/>
        <dsp:cNvSpPr/>
      </dsp:nvSpPr>
      <dsp:spPr>
        <a:xfrm rot="5400000">
          <a:off x="4277806" y="-1022054"/>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can we learn by studying the performance expectations?</a:t>
          </a:r>
        </a:p>
      </dsp:txBody>
      <dsp:txXfrm rot="-5400000">
        <a:off x="946349" y="2352300"/>
        <a:ext cx="7498770" cy="7929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BCD7C-F4D8-467F-844C-624C3F87B979}">
      <dsp:nvSpPr>
        <dsp:cNvPr id="0" name=""/>
        <dsp:cNvSpPr/>
      </dsp:nvSpPr>
      <dsp:spPr>
        <a:xfrm rot="5400000">
          <a:off x="-202788" y="203821"/>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Our ideas</a:t>
          </a:r>
        </a:p>
      </dsp:txBody>
      <dsp:txXfrm rot="-5400000">
        <a:off x="1" y="474206"/>
        <a:ext cx="946348" cy="405578"/>
      </dsp:txXfrm>
    </dsp:sp>
    <dsp:sp modelId="{8A86BA42-FF60-49E1-A73F-455C4725154C}">
      <dsp:nvSpPr>
        <dsp:cNvPr id="0" name=""/>
        <dsp:cNvSpPr/>
      </dsp:nvSpPr>
      <dsp:spPr>
        <a:xfrm rot="5400000">
          <a:off x="4277806" y="-3330425"/>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do students need to know/understand about the topic?</a:t>
          </a:r>
        </a:p>
      </dsp:txBody>
      <dsp:txXfrm rot="-5400000">
        <a:off x="946349" y="43929"/>
        <a:ext cx="7498770" cy="792958"/>
      </dsp:txXfrm>
    </dsp:sp>
    <dsp:sp modelId="{0183DA93-D911-4642-BB5C-8387B6E7CB3E}">
      <dsp:nvSpPr>
        <dsp:cNvPr id="0" name=""/>
        <dsp:cNvSpPr/>
      </dsp:nvSpPr>
      <dsp:spPr>
        <a:xfrm rot="5400000">
          <a:off x="-202788" y="1358006"/>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DCIs</a:t>
          </a:r>
        </a:p>
      </dsp:txBody>
      <dsp:txXfrm rot="-5400000">
        <a:off x="1" y="1628391"/>
        <a:ext cx="946348" cy="405578"/>
      </dsp:txXfrm>
    </dsp:sp>
    <dsp:sp modelId="{EF906C02-F1D3-4FE4-AAB2-B37570650B5F}">
      <dsp:nvSpPr>
        <dsp:cNvPr id="0" name=""/>
        <dsp:cNvSpPr/>
      </dsp:nvSpPr>
      <dsp:spPr>
        <a:xfrm rot="5400000">
          <a:off x="4277806" y="-2176239"/>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How can we build from what we know and the disciplinary core ideas to ensure coherent instruction? </a:t>
          </a:r>
        </a:p>
      </dsp:txBody>
      <dsp:txXfrm rot="-5400000">
        <a:off x="946349" y="1198115"/>
        <a:ext cx="7498770" cy="792958"/>
      </dsp:txXfrm>
    </dsp:sp>
    <dsp:sp modelId="{99FBC5E8-5D42-4B6A-A3B9-169DE41C9E62}">
      <dsp:nvSpPr>
        <dsp:cNvPr id="0" name=""/>
        <dsp:cNvSpPr/>
      </dsp:nvSpPr>
      <dsp:spPr>
        <a:xfrm rot="5400000">
          <a:off x="-202788" y="2512192"/>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PEs</a:t>
          </a:r>
        </a:p>
      </dsp:txBody>
      <dsp:txXfrm rot="-5400000">
        <a:off x="1" y="2782577"/>
        <a:ext cx="946348" cy="405578"/>
      </dsp:txXfrm>
    </dsp:sp>
    <dsp:sp modelId="{86D743D9-28C7-44CD-907A-5395164073E4}">
      <dsp:nvSpPr>
        <dsp:cNvPr id="0" name=""/>
        <dsp:cNvSpPr/>
      </dsp:nvSpPr>
      <dsp:spPr>
        <a:xfrm rot="5400000">
          <a:off x="4277806" y="-1022054"/>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can we learn by studying the performance expectations?</a:t>
          </a:r>
        </a:p>
      </dsp:txBody>
      <dsp:txXfrm rot="-5400000">
        <a:off x="946349" y="2352300"/>
        <a:ext cx="7498770" cy="7929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BCD7C-F4D8-467F-844C-624C3F87B979}">
      <dsp:nvSpPr>
        <dsp:cNvPr id="0" name=""/>
        <dsp:cNvSpPr/>
      </dsp:nvSpPr>
      <dsp:spPr>
        <a:xfrm rot="5400000">
          <a:off x="-202788" y="203821"/>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Our ideas</a:t>
          </a:r>
        </a:p>
      </dsp:txBody>
      <dsp:txXfrm rot="-5400000">
        <a:off x="1" y="474206"/>
        <a:ext cx="946348" cy="405578"/>
      </dsp:txXfrm>
    </dsp:sp>
    <dsp:sp modelId="{8A86BA42-FF60-49E1-A73F-455C4725154C}">
      <dsp:nvSpPr>
        <dsp:cNvPr id="0" name=""/>
        <dsp:cNvSpPr/>
      </dsp:nvSpPr>
      <dsp:spPr>
        <a:xfrm rot="5400000">
          <a:off x="4277806" y="-3330425"/>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do students need to know/understand about the topic?</a:t>
          </a:r>
        </a:p>
      </dsp:txBody>
      <dsp:txXfrm rot="-5400000">
        <a:off x="946349" y="43929"/>
        <a:ext cx="7498770" cy="792958"/>
      </dsp:txXfrm>
    </dsp:sp>
    <dsp:sp modelId="{0183DA93-D911-4642-BB5C-8387B6E7CB3E}">
      <dsp:nvSpPr>
        <dsp:cNvPr id="0" name=""/>
        <dsp:cNvSpPr/>
      </dsp:nvSpPr>
      <dsp:spPr>
        <a:xfrm rot="5400000">
          <a:off x="-202788" y="1358006"/>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DCIs</a:t>
          </a:r>
        </a:p>
      </dsp:txBody>
      <dsp:txXfrm rot="-5400000">
        <a:off x="1" y="1628391"/>
        <a:ext cx="946348" cy="405578"/>
      </dsp:txXfrm>
    </dsp:sp>
    <dsp:sp modelId="{EF906C02-F1D3-4FE4-AAB2-B37570650B5F}">
      <dsp:nvSpPr>
        <dsp:cNvPr id="0" name=""/>
        <dsp:cNvSpPr/>
      </dsp:nvSpPr>
      <dsp:spPr>
        <a:xfrm rot="5400000">
          <a:off x="4277806" y="-2176239"/>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How can we build from what we know and the disciplinary core ideas to ensure coherent instruction? </a:t>
          </a:r>
        </a:p>
      </dsp:txBody>
      <dsp:txXfrm rot="-5400000">
        <a:off x="946349" y="1198115"/>
        <a:ext cx="7498770" cy="792958"/>
      </dsp:txXfrm>
    </dsp:sp>
    <dsp:sp modelId="{99FBC5E8-5D42-4B6A-A3B9-169DE41C9E62}">
      <dsp:nvSpPr>
        <dsp:cNvPr id="0" name=""/>
        <dsp:cNvSpPr/>
      </dsp:nvSpPr>
      <dsp:spPr>
        <a:xfrm rot="5400000">
          <a:off x="-202788" y="2512192"/>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PEs</a:t>
          </a:r>
        </a:p>
      </dsp:txBody>
      <dsp:txXfrm rot="-5400000">
        <a:off x="1" y="2782577"/>
        <a:ext cx="946348" cy="405578"/>
      </dsp:txXfrm>
    </dsp:sp>
    <dsp:sp modelId="{86D743D9-28C7-44CD-907A-5395164073E4}">
      <dsp:nvSpPr>
        <dsp:cNvPr id="0" name=""/>
        <dsp:cNvSpPr/>
      </dsp:nvSpPr>
      <dsp:spPr>
        <a:xfrm rot="5400000">
          <a:off x="4277806" y="-1022054"/>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can we learn by studying the performance expectations?</a:t>
          </a:r>
        </a:p>
      </dsp:txBody>
      <dsp:txXfrm rot="-5400000">
        <a:off x="946349" y="2352300"/>
        <a:ext cx="7498770" cy="7929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BCD7C-F4D8-467F-844C-624C3F87B979}">
      <dsp:nvSpPr>
        <dsp:cNvPr id="0" name=""/>
        <dsp:cNvSpPr/>
      </dsp:nvSpPr>
      <dsp:spPr>
        <a:xfrm rot="5400000">
          <a:off x="-202788" y="203821"/>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Our ideas</a:t>
          </a:r>
        </a:p>
      </dsp:txBody>
      <dsp:txXfrm rot="-5400000">
        <a:off x="1" y="474206"/>
        <a:ext cx="946348" cy="405578"/>
      </dsp:txXfrm>
    </dsp:sp>
    <dsp:sp modelId="{8A86BA42-FF60-49E1-A73F-455C4725154C}">
      <dsp:nvSpPr>
        <dsp:cNvPr id="0" name=""/>
        <dsp:cNvSpPr/>
      </dsp:nvSpPr>
      <dsp:spPr>
        <a:xfrm rot="5400000">
          <a:off x="4277806" y="-3330425"/>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do students need to know/understand about the topic?</a:t>
          </a:r>
        </a:p>
      </dsp:txBody>
      <dsp:txXfrm rot="-5400000">
        <a:off x="946349" y="43929"/>
        <a:ext cx="7498770" cy="792958"/>
      </dsp:txXfrm>
    </dsp:sp>
    <dsp:sp modelId="{0183DA93-D911-4642-BB5C-8387B6E7CB3E}">
      <dsp:nvSpPr>
        <dsp:cNvPr id="0" name=""/>
        <dsp:cNvSpPr/>
      </dsp:nvSpPr>
      <dsp:spPr>
        <a:xfrm rot="5400000">
          <a:off x="-202788" y="1358006"/>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DCIs</a:t>
          </a:r>
        </a:p>
      </dsp:txBody>
      <dsp:txXfrm rot="-5400000">
        <a:off x="1" y="1628391"/>
        <a:ext cx="946348" cy="405578"/>
      </dsp:txXfrm>
    </dsp:sp>
    <dsp:sp modelId="{EF906C02-F1D3-4FE4-AAB2-B37570650B5F}">
      <dsp:nvSpPr>
        <dsp:cNvPr id="0" name=""/>
        <dsp:cNvSpPr/>
      </dsp:nvSpPr>
      <dsp:spPr>
        <a:xfrm rot="5400000">
          <a:off x="4277806" y="-2176239"/>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How can we build from what we know and the disciplinary core ideas to ensure coherent instruction? </a:t>
          </a:r>
        </a:p>
      </dsp:txBody>
      <dsp:txXfrm rot="-5400000">
        <a:off x="946349" y="1198115"/>
        <a:ext cx="7498770" cy="792958"/>
      </dsp:txXfrm>
    </dsp:sp>
    <dsp:sp modelId="{99FBC5E8-5D42-4B6A-A3B9-169DE41C9E62}">
      <dsp:nvSpPr>
        <dsp:cNvPr id="0" name=""/>
        <dsp:cNvSpPr/>
      </dsp:nvSpPr>
      <dsp:spPr>
        <a:xfrm rot="5400000">
          <a:off x="-202788" y="2512192"/>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PEs</a:t>
          </a:r>
        </a:p>
      </dsp:txBody>
      <dsp:txXfrm rot="-5400000">
        <a:off x="1" y="2782577"/>
        <a:ext cx="946348" cy="405578"/>
      </dsp:txXfrm>
    </dsp:sp>
    <dsp:sp modelId="{86D743D9-28C7-44CD-907A-5395164073E4}">
      <dsp:nvSpPr>
        <dsp:cNvPr id="0" name=""/>
        <dsp:cNvSpPr/>
      </dsp:nvSpPr>
      <dsp:spPr>
        <a:xfrm rot="5400000">
          <a:off x="4277806" y="-1022054"/>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can we learn by studying the performance expectations?</a:t>
          </a:r>
        </a:p>
      </dsp:txBody>
      <dsp:txXfrm rot="-5400000">
        <a:off x="946349" y="2352300"/>
        <a:ext cx="7498770" cy="7929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BCD7C-F4D8-467F-844C-624C3F87B979}">
      <dsp:nvSpPr>
        <dsp:cNvPr id="0" name=""/>
        <dsp:cNvSpPr/>
      </dsp:nvSpPr>
      <dsp:spPr>
        <a:xfrm rot="5400000">
          <a:off x="-202788" y="203821"/>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Our ideas</a:t>
          </a:r>
        </a:p>
      </dsp:txBody>
      <dsp:txXfrm rot="-5400000">
        <a:off x="1" y="474206"/>
        <a:ext cx="946348" cy="405578"/>
      </dsp:txXfrm>
    </dsp:sp>
    <dsp:sp modelId="{8A86BA42-FF60-49E1-A73F-455C4725154C}">
      <dsp:nvSpPr>
        <dsp:cNvPr id="0" name=""/>
        <dsp:cNvSpPr/>
      </dsp:nvSpPr>
      <dsp:spPr>
        <a:xfrm rot="5400000">
          <a:off x="4277806" y="-3330425"/>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do students need to know/understand about the topic?</a:t>
          </a:r>
        </a:p>
      </dsp:txBody>
      <dsp:txXfrm rot="-5400000">
        <a:off x="946349" y="43929"/>
        <a:ext cx="7498770" cy="792958"/>
      </dsp:txXfrm>
    </dsp:sp>
    <dsp:sp modelId="{0183DA93-D911-4642-BB5C-8387B6E7CB3E}">
      <dsp:nvSpPr>
        <dsp:cNvPr id="0" name=""/>
        <dsp:cNvSpPr/>
      </dsp:nvSpPr>
      <dsp:spPr>
        <a:xfrm rot="5400000">
          <a:off x="-202788" y="1358006"/>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DCIs</a:t>
          </a:r>
        </a:p>
      </dsp:txBody>
      <dsp:txXfrm rot="-5400000">
        <a:off x="1" y="1628391"/>
        <a:ext cx="946348" cy="405578"/>
      </dsp:txXfrm>
    </dsp:sp>
    <dsp:sp modelId="{EF906C02-F1D3-4FE4-AAB2-B37570650B5F}">
      <dsp:nvSpPr>
        <dsp:cNvPr id="0" name=""/>
        <dsp:cNvSpPr/>
      </dsp:nvSpPr>
      <dsp:spPr>
        <a:xfrm rot="5400000">
          <a:off x="4277806" y="-2176239"/>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How can we build from what we know and the disciplinary core ideas to ensure coherent instruction? </a:t>
          </a:r>
        </a:p>
      </dsp:txBody>
      <dsp:txXfrm rot="-5400000">
        <a:off x="946349" y="1198115"/>
        <a:ext cx="7498770" cy="792958"/>
      </dsp:txXfrm>
    </dsp:sp>
    <dsp:sp modelId="{99FBC5E8-5D42-4B6A-A3B9-169DE41C9E62}">
      <dsp:nvSpPr>
        <dsp:cNvPr id="0" name=""/>
        <dsp:cNvSpPr/>
      </dsp:nvSpPr>
      <dsp:spPr>
        <a:xfrm rot="5400000">
          <a:off x="-202788" y="2512192"/>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PEs</a:t>
          </a:r>
        </a:p>
      </dsp:txBody>
      <dsp:txXfrm rot="-5400000">
        <a:off x="1" y="2782577"/>
        <a:ext cx="946348" cy="405578"/>
      </dsp:txXfrm>
    </dsp:sp>
    <dsp:sp modelId="{86D743D9-28C7-44CD-907A-5395164073E4}">
      <dsp:nvSpPr>
        <dsp:cNvPr id="0" name=""/>
        <dsp:cNvSpPr/>
      </dsp:nvSpPr>
      <dsp:spPr>
        <a:xfrm rot="5400000">
          <a:off x="4277806" y="-1022054"/>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can we learn by studying the performance expectations?</a:t>
          </a:r>
        </a:p>
      </dsp:txBody>
      <dsp:txXfrm rot="-5400000">
        <a:off x="946349" y="2352300"/>
        <a:ext cx="7498770" cy="7929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BCD7C-F4D8-467F-844C-624C3F87B979}">
      <dsp:nvSpPr>
        <dsp:cNvPr id="0" name=""/>
        <dsp:cNvSpPr/>
      </dsp:nvSpPr>
      <dsp:spPr>
        <a:xfrm rot="5400000">
          <a:off x="-202788" y="203821"/>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Our ideas</a:t>
          </a:r>
        </a:p>
      </dsp:txBody>
      <dsp:txXfrm rot="-5400000">
        <a:off x="1" y="474206"/>
        <a:ext cx="946348" cy="405578"/>
      </dsp:txXfrm>
    </dsp:sp>
    <dsp:sp modelId="{8A86BA42-FF60-49E1-A73F-455C4725154C}">
      <dsp:nvSpPr>
        <dsp:cNvPr id="0" name=""/>
        <dsp:cNvSpPr/>
      </dsp:nvSpPr>
      <dsp:spPr>
        <a:xfrm rot="5400000">
          <a:off x="4277806" y="-3330425"/>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do students need to know/understand about the topic?</a:t>
          </a:r>
        </a:p>
      </dsp:txBody>
      <dsp:txXfrm rot="-5400000">
        <a:off x="946349" y="43929"/>
        <a:ext cx="7498770" cy="792958"/>
      </dsp:txXfrm>
    </dsp:sp>
    <dsp:sp modelId="{0183DA93-D911-4642-BB5C-8387B6E7CB3E}">
      <dsp:nvSpPr>
        <dsp:cNvPr id="0" name=""/>
        <dsp:cNvSpPr/>
      </dsp:nvSpPr>
      <dsp:spPr>
        <a:xfrm rot="5400000">
          <a:off x="-202788" y="1358006"/>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DCIs</a:t>
          </a:r>
        </a:p>
      </dsp:txBody>
      <dsp:txXfrm rot="-5400000">
        <a:off x="1" y="1628391"/>
        <a:ext cx="946348" cy="405578"/>
      </dsp:txXfrm>
    </dsp:sp>
    <dsp:sp modelId="{EF906C02-F1D3-4FE4-AAB2-B37570650B5F}">
      <dsp:nvSpPr>
        <dsp:cNvPr id="0" name=""/>
        <dsp:cNvSpPr/>
      </dsp:nvSpPr>
      <dsp:spPr>
        <a:xfrm rot="5400000">
          <a:off x="4277806" y="-2176239"/>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How can we build from what we know and the disciplinary core ideas to ensure coherent instruction? </a:t>
          </a:r>
        </a:p>
      </dsp:txBody>
      <dsp:txXfrm rot="-5400000">
        <a:off x="946349" y="1198115"/>
        <a:ext cx="7498770" cy="792958"/>
      </dsp:txXfrm>
    </dsp:sp>
    <dsp:sp modelId="{99FBC5E8-5D42-4B6A-A3B9-169DE41C9E62}">
      <dsp:nvSpPr>
        <dsp:cNvPr id="0" name=""/>
        <dsp:cNvSpPr/>
      </dsp:nvSpPr>
      <dsp:spPr>
        <a:xfrm rot="5400000">
          <a:off x="-202788" y="2512192"/>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PEs</a:t>
          </a:r>
        </a:p>
      </dsp:txBody>
      <dsp:txXfrm rot="-5400000">
        <a:off x="1" y="2782577"/>
        <a:ext cx="946348" cy="405578"/>
      </dsp:txXfrm>
    </dsp:sp>
    <dsp:sp modelId="{86D743D9-28C7-44CD-907A-5395164073E4}">
      <dsp:nvSpPr>
        <dsp:cNvPr id="0" name=""/>
        <dsp:cNvSpPr/>
      </dsp:nvSpPr>
      <dsp:spPr>
        <a:xfrm rot="5400000">
          <a:off x="4277806" y="-1022054"/>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can we learn by studying the performance expectations?</a:t>
          </a:r>
        </a:p>
      </dsp:txBody>
      <dsp:txXfrm rot="-5400000">
        <a:off x="946349" y="2352300"/>
        <a:ext cx="7498770" cy="79295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r>
              <a:rPr lang="en-US"/>
              <a:t>NGSS Tool and Process 1</a:t>
            </a:r>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r>
              <a:rPr lang="en-US"/>
              <a:t>.</a:t>
            </a:r>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r>
              <a:rPr lang="en-US"/>
              <a:t>.</a:t>
            </a:r>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39766535-7E8A-4D36-B28A-53BD11ED5D72}" type="slidenum">
              <a:rPr lang="en-US" smtClean="0"/>
              <a:pPr/>
              <a:t>‹#›</a:t>
            </a:fld>
            <a:endParaRPr lang="en-US"/>
          </a:p>
        </p:txBody>
      </p:sp>
    </p:spTree>
    <p:extLst>
      <p:ext uri="{BB962C8B-B14F-4D97-AF65-F5344CB8AC3E}">
        <p14:creationId xmlns:p14="http://schemas.microsoft.com/office/powerpoint/2010/main" val="705354304"/>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a:t>NGSS Tool and Process 1</a:t>
            </a:r>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r>
              <a:rPr lang="en-US"/>
              <a:t>.</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r>
              <a:rPr lang="en-US"/>
              <a:t>.</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DCB46D5-1127-46AA-A95B-C2A88D5BA930}" type="slidenum">
              <a:rPr lang="en-US" smtClean="0"/>
              <a:pPr/>
              <a:t>‹#›</a:t>
            </a:fld>
            <a:endParaRPr lang="en-US"/>
          </a:p>
        </p:txBody>
      </p:sp>
    </p:spTree>
    <p:extLst>
      <p:ext uri="{BB962C8B-B14F-4D97-AF65-F5344CB8AC3E}">
        <p14:creationId xmlns:p14="http://schemas.microsoft.com/office/powerpoint/2010/main" val="1656649595"/>
      </p:ext>
    </p:extLst>
  </p:cSld>
  <p:clrMap bg1="lt1" tx1="dk1" bg2="lt2" tx2="dk2" accent1="accent1" accent2="accent2" accent3="accent3" accent4="accent4" accent5="accent5" accent6="accent6" hlink="hlink" folHlink="folHlink"/>
  <p:hf sldNum="0"/>
  <p:notesStyle>
    <a:lvl1pPr marL="0" algn="l" defTabSz="914294" rtl="0" eaLnBrk="1" latinLnBrk="0" hangingPunct="1">
      <a:defRPr sz="1200" kern="1200">
        <a:solidFill>
          <a:schemeClr val="tx1"/>
        </a:solidFill>
        <a:latin typeface="+mn-lt"/>
        <a:ea typeface="+mn-ea"/>
        <a:cs typeface="+mn-cs"/>
      </a:defRPr>
    </a:lvl1pPr>
    <a:lvl2pPr marL="457148" algn="l" defTabSz="914294" rtl="0" eaLnBrk="1" latinLnBrk="0" hangingPunct="1">
      <a:defRPr sz="1200" kern="1200">
        <a:solidFill>
          <a:schemeClr val="tx1"/>
        </a:solidFill>
        <a:latin typeface="+mn-lt"/>
        <a:ea typeface="+mn-ea"/>
        <a:cs typeface="+mn-cs"/>
      </a:defRPr>
    </a:lvl2pPr>
    <a:lvl3pPr marL="914294" algn="l" defTabSz="914294" rtl="0" eaLnBrk="1" latinLnBrk="0" hangingPunct="1">
      <a:defRPr sz="1200" kern="1200">
        <a:solidFill>
          <a:schemeClr val="tx1"/>
        </a:solidFill>
        <a:latin typeface="+mn-lt"/>
        <a:ea typeface="+mn-ea"/>
        <a:cs typeface="+mn-cs"/>
      </a:defRPr>
    </a:lvl3pPr>
    <a:lvl4pPr marL="1371442" algn="l" defTabSz="914294" rtl="0" eaLnBrk="1" latinLnBrk="0" hangingPunct="1">
      <a:defRPr sz="1200" kern="1200">
        <a:solidFill>
          <a:schemeClr val="tx1"/>
        </a:solidFill>
        <a:latin typeface="+mn-lt"/>
        <a:ea typeface="+mn-ea"/>
        <a:cs typeface="+mn-cs"/>
      </a:defRPr>
    </a:lvl4pPr>
    <a:lvl5pPr marL="1828590" algn="l" defTabSz="914294" rtl="0" eaLnBrk="1" latinLnBrk="0" hangingPunct="1">
      <a:defRPr sz="1200" kern="1200">
        <a:solidFill>
          <a:schemeClr val="tx1"/>
        </a:solidFill>
        <a:latin typeface="+mn-lt"/>
        <a:ea typeface="+mn-ea"/>
        <a:cs typeface="+mn-cs"/>
      </a:defRPr>
    </a:lvl5pPr>
    <a:lvl6pPr marL="2285736" algn="l" defTabSz="914294" rtl="0" eaLnBrk="1" latinLnBrk="0" hangingPunct="1">
      <a:defRPr sz="1200" kern="1200">
        <a:solidFill>
          <a:schemeClr val="tx1"/>
        </a:solidFill>
        <a:latin typeface="+mn-lt"/>
        <a:ea typeface="+mn-ea"/>
        <a:cs typeface="+mn-cs"/>
      </a:defRPr>
    </a:lvl6pPr>
    <a:lvl7pPr marL="2742884" algn="l" defTabSz="914294" rtl="0" eaLnBrk="1" latinLnBrk="0" hangingPunct="1">
      <a:defRPr sz="1200" kern="1200">
        <a:solidFill>
          <a:schemeClr val="tx1"/>
        </a:solidFill>
        <a:latin typeface="+mn-lt"/>
        <a:ea typeface="+mn-ea"/>
        <a:cs typeface="+mn-cs"/>
      </a:defRPr>
    </a:lvl7pPr>
    <a:lvl8pPr marL="3200032" algn="l" defTabSz="914294" rtl="0" eaLnBrk="1" latinLnBrk="0" hangingPunct="1">
      <a:defRPr sz="1200" kern="1200">
        <a:solidFill>
          <a:schemeClr val="tx1"/>
        </a:solidFill>
        <a:latin typeface="+mn-lt"/>
        <a:ea typeface="+mn-ea"/>
        <a:cs typeface="+mn-cs"/>
      </a:defRPr>
    </a:lvl8pPr>
    <a:lvl9pPr marL="3657179" algn="l" defTabSz="91429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350147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684658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baseline="0"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3750351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baseline="0"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3750351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baseline="0"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3750351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sz="1500"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866856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lvl="0"/>
            <a:endParaRPr lang="en-US" sz="1500"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866856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lvl="0"/>
            <a:endParaRPr lang="en-US" b="1"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866856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545683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330452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33045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3424319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330452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545683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959467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959467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545683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66443">
              <a:defRPr/>
            </a:pPr>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466694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545683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002375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503490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545683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3360035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lvl="1" defTabSz="966443">
              <a:defRPr/>
            </a:pPr>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1269737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545683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772200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325785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1937281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3713693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545683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baseline="0"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3335858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4260160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545683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3809179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8" indent="0" algn="ctr">
              <a:buNone/>
              <a:defRPr>
                <a:solidFill>
                  <a:schemeClr val="tx1">
                    <a:tint val="75000"/>
                  </a:schemeClr>
                </a:solidFill>
              </a:defRPr>
            </a:lvl2pPr>
            <a:lvl3pPr marL="914294" indent="0" algn="ctr">
              <a:buNone/>
              <a:defRPr>
                <a:solidFill>
                  <a:schemeClr val="tx1">
                    <a:tint val="75000"/>
                  </a:schemeClr>
                </a:solidFill>
              </a:defRPr>
            </a:lvl3pPr>
            <a:lvl4pPr marL="1371442" indent="0" algn="ctr">
              <a:buNone/>
              <a:defRPr>
                <a:solidFill>
                  <a:schemeClr val="tx1">
                    <a:tint val="75000"/>
                  </a:schemeClr>
                </a:solidFill>
              </a:defRPr>
            </a:lvl4pPr>
            <a:lvl5pPr marL="1828590" indent="0" algn="ctr">
              <a:buNone/>
              <a:defRPr>
                <a:solidFill>
                  <a:schemeClr val="tx1">
                    <a:tint val="75000"/>
                  </a:schemeClr>
                </a:solidFill>
              </a:defRPr>
            </a:lvl5pPr>
            <a:lvl6pPr marL="2285736" indent="0" algn="ctr">
              <a:buNone/>
              <a:defRPr>
                <a:solidFill>
                  <a:schemeClr val="tx1">
                    <a:tint val="75000"/>
                  </a:schemeClr>
                </a:solidFill>
              </a:defRPr>
            </a:lvl6pPr>
            <a:lvl7pPr marL="2742884" indent="0" algn="ctr">
              <a:buNone/>
              <a:defRPr>
                <a:solidFill>
                  <a:schemeClr val="tx1">
                    <a:tint val="75000"/>
                  </a:schemeClr>
                </a:solidFill>
              </a:defRPr>
            </a:lvl7pPr>
            <a:lvl8pPr marL="3200032" indent="0" algn="ctr">
              <a:buNone/>
              <a:defRPr>
                <a:solidFill>
                  <a:schemeClr val="tx1">
                    <a:tint val="75000"/>
                  </a:schemeClr>
                </a:solidFill>
              </a:defRPr>
            </a:lvl8pPr>
            <a:lvl9pPr marL="365717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4C28C4-4ED9-054C-AC04-A7478E7D6051}" type="datetime1">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100336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3401AA-F473-7348-B8CE-D8BB72ED7EC8}" type="datetime1">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3913975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7A0643-0BB9-F545-AFA1-43BD3991CFDA}" type="datetime1">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1866970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086600" cy="9144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xfrm>
            <a:off x="5629275" y="6275390"/>
            <a:ext cx="2133600" cy="365125"/>
          </a:xfrm>
          <a:prstGeom prst="rect">
            <a:avLst/>
          </a:prstGeom>
        </p:spPr>
        <p:txBody>
          <a:bodyPr/>
          <a:lstStyle>
            <a:lvl1pPr>
              <a:defRPr>
                <a:latin typeface="Papyrus" charset="0"/>
                <a:ea typeface="Times New Roman" charset="0"/>
                <a:cs typeface="Times New Roman" charset="0"/>
              </a:defRPr>
            </a:lvl1pPr>
          </a:lstStyle>
          <a:p>
            <a:pPr>
              <a:defRPr/>
            </a:pPr>
            <a:fld id="{C81715B6-5411-3248-AB72-71B28B52728F}" type="datetime1">
              <a:rPr lang="en-US" smtClean="0"/>
              <a:t>3/27/2018</a:t>
            </a:fld>
            <a:endParaRPr lang="en-US"/>
          </a:p>
        </p:txBody>
      </p:sp>
      <p:sp>
        <p:nvSpPr>
          <p:cNvPr id="5" name="Rectangle 6"/>
          <p:cNvSpPr>
            <a:spLocks noGrp="1" noChangeArrowheads="1"/>
          </p:cNvSpPr>
          <p:nvPr>
            <p:ph type="sldNum" sz="quarter" idx="11"/>
          </p:nvPr>
        </p:nvSpPr>
        <p:spPr>
          <a:xfrm>
            <a:off x="8229600" y="6477002"/>
            <a:ext cx="762000" cy="244475"/>
          </a:xfrm>
          <a:prstGeom prst="rect">
            <a:avLst/>
          </a:prstGeom>
        </p:spPr>
        <p:txBody>
          <a:bodyPr/>
          <a:lstStyle>
            <a:lvl1pPr>
              <a:defRPr>
                <a:latin typeface="Papyrus" charset="0"/>
                <a:ea typeface="Times New Roman" charset="0"/>
                <a:cs typeface="Times New Roman" charset="0"/>
              </a:defRPr>
            </a:lvl1pPr>
          </a:lstStyle>
          <a:p>
            <a:pPr>
              <a:defRPr/>
            </a:pPr>
            <a:endParaRPr lang="en-US"/>
          </a:p>
        </p:txBody>
      </p:sp>
    </p:spTree>
    <p:extLst>
      <p:ext uri="{BB962C8B-B14F-4D97-AF65-F5344CB8AC3E}">
        <p14:creationId xmlns:p14="http://schemas.microsoft.com/office/powerpoint/2010/main" val="131037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71" y="1151932"/>
            <a:ext cx="7358063" cy="2321719"/>
          </a:xfrm>
          <a:prstGeom prst="rect">
            <a:avLst/>
          </a:prstGeom>
        </p:spPr>
        <p:txBody>
          <a:bodyPr anchor="b"/>
          <a:lstStyle/>
          <a:p>
            <a:pPr lvl="0">
              <a:defRPr sz="1800"/>
            </a:pPr>
            <a:r>
              <a:rPr sz="5600"/>
              <a:t>Title Text</a:t>
            </a:r>
          </a:p>
        </p:txBody>
      </p:sp>
      <p:sp>
        <p:nvSpPr>
          <p:cNvPr id="6" name="Shape 6"/>
          <p:cNvSpPr>
            <a:spLocks noGrp="1"/>
          </p:cNvSpPr>
          <p:nvPr>
            <p:ph type="body" idx="1"/>
          </p:nvPr>
        </p:nvSpPr>
        <p:spPr>
          <a:xfrm>
            <a:off x="892971" y="3536156"/>
            <a:ext cx="7358063" cy="794742"/>
          </a:xfrm>
          <a:prstGeom prst="rect">
            <a:avLst/>
          </a:prstGeom>
        </p:spPr>
        <p:txBody>
          <a:bodyPr anchor="t"/>
          <a:lstStyle>
            <a:lvl1pPr marL="0" indent="0" algn="ctr">
              <a:spcBef>
                <a:spcPts val="0"/>
              </a:spcBef>
              <a:buSzTx/>
              <a:buNone/>
              <a:defRPr sz="2200"/>
            </a:lvl1pPr>
            <a:lvl2pPr marL="0" indent="160711" algn="ctr">
              <a:spcBef>
                <a:spcPts val="0"/>
              </a:spcBef>
              <a:buSzTx/>
              <a:buNone/>
              <a:defRPr sz="2200"/>
            </a:lvl2pPr>
            <a:lvl3pPr marL="0" indent="321419" algn="ctr">
              <a:spcBef>
                <a:spcPts val="0"/>
              </a:spcBef>
              <a:buSzTx/>
              <a:buNone/>
              <a:defRPr sz="2200"/>
            </a:lvl3pPr>
            <a:lvl4pPr marL="0" indent="482130" algn="ctr">
              <a:spcBef>
                <a:spcPts val="0"/>
              </a:spcBef>
              <a:buSzTx/>
              <a:buNone/>
              <a:defRPr sz="2200"/>
            </a:lvl4pPr>
            <a:lvl5pPr marL="0" indent="642841"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C518C4-B0D6-9F45-9DEC-68D90EEF1083}" type="datetime1">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95207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48" indent="0">
              <a:buNone/>
              <a:defRPr sz="1800">
                <a:solidFill>
                  <a:schemeClr val="tx1">
                    <a:tint val="75000"/>
                  </a:schemeClr>
                </a:solidFill>
              </a:defRPr>
            </a:lvl2pPr>
            <a:lvl3pPr marL="914294" indent="0">
              <a:buNone/>
              <a:defRPr sz="1600">
                <a:solidFill>
                  <a:schemeClr val="tx1">
                    <a:tint val="75000"/>
                  </a:schemeClr>
                </a:solidFill>
              </a:defRPr>
            </a:lvl3pPr>
            <a:lvl4pPr marL="1371442" indent="0">
              <a:buNone/>
              <a:defRPr sz="1400">
                <a:solidFill>
                  <a:schemeClr val="tx1">
                    <a:tint val="75000"/>
                  </a:schemeClr>
                </a:solidFill>
              </a:defRPr>
            </a:lvl4pPr>
            <a:lvl5pPr marL="1828590" indent="0">
              <a:buNone/>
              <a:defRPr sz="1400">
                <a:solidFill>
                  <a:schemeClr val="tx1">
                    <a:tint val="75000"/>
                  </a:schemeClr>
                </a:solidFill>
              </a:defRPr>
            </a:lvl5pPr>
            <a:lvl6pPr marL="2285736" indent="0">
              <a:buNone/>
              <a:defRPr sz="1400">
                <a:solidFill>
                  <a:schemeClr val="tx1">
                    <a:tint val="75000"/>
                  </a:schemeClr>
                </a:solidFill>
              </a:defRPr>
            </a:lvl6pPr>
            <a:lvl7pPr marL="2742884" indent="0">
              <a:buNone/>
              <a:defRPr sz="1400">
                <a:solidFill>
                  <a:schemeClr val="tx1">
                    <a:tint val="75000"/>
                  </a:schemeClr>
                </a:solidFill>
              </a:defRPr>
            </a:lvl7pPr>
            <a:lvl8pPr marL="3200032" indent="0">
              <a:buNone/>
              <a:defRPr sz="1400">
                <a:solidFill>
                  <a:schemeClr val="tx1">
                    <a:tint val="75000"/>
                  </a:schemeClr>
                </a:solidFill>
              </a:defRPr>
            </a:lvl8pPr>
            <a:lvl9pPr marL="365717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279520-AFBB-ED44-915A-F1A9AE69E755}" type="datetime1">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315191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9D0E68-E1FA-9D40-A1E4-586BA2DDF76F}" type="datetime1">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357238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8" indent="0">
              <a:buNone/>
              <a:defRPr sz="2000" b="1"/>
            </a:lvl2pPr>
            <a:lvl3pPr marL="914294" indent="0">
              <a:buNone/>
              <a:defRPr sz="1800" b="1"/>
            </a:lvl3pPr>
            <a:lvl4pPr marL="1371442" indent="0">
              <a:buNone/>
              <a:defRPr sz="1600" b="1"/>
            </a:lvl4pPr>
            <a:lvl5pPr marL="1828590" indent="0">
              <a:buNone/>
              <a:defRPr sz="1600" b="1"/>
            </a:lvl5pPr>
            <a:lvl6pPr marL="2285736" indent="0">
              <a:buNone/>
              <a:defRPr sz="1600" b="1"/>
            </a:lvl6pPr>
            <a:lvl7pPr marL="2742884" indent="0">
              <a:buNone/>
              <a:defRPr sz="1600" b="1"/>
            </a:lvl7pPr>
            <a:lvl8pPr marL="3200032" indent="0">
              <a:buNone/>
              <a:defRPr sz="1600" b="1"/>
            </a:lvl8pPr>
            <a:lvl9pPr marL="365717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48" indent="0">
              <a:buNone/>
              <a:defRPr sz="2000" b="1"/>
            </a:lvl2pPr>
            <a:lvl3pPr marL="914294" indent="0">
              <a:buNone/>
              <a:defRPr sz="1800" b="1"/>
            </a:lvl3pPr>
            <a:lvl4pPr marL="1371442" indent="0">
              <a:buNone/>
              <a:defRPr sz="1600" b="1"/>
            </a:lvl4pPr>
            <a:lvl5pPr marL="1828590" indent="0">
              <a:buNone/>
              <a:defRPr sz="1600" b="1"/>
            </a:lvl5pPr>
            <a:lvl6pPr marL="2285736" indent="0">
              <a:buNone/>
              <a:defRPr sz="1600" b="1"/>
            </a:lvl6pPr>
            <a:lvl7pPr marL="2742884" indent="0">
              <a:buNone/>
              <a:defRPr sz="1600" b="1"/>
            </a:lvl7pPr>
            <a:lvl8pPr marL="3200032" indent="0">
              <a:buNone/>
              <a:defRPr sz="1600" b="1"/>
            </a:lvl8pPr>
            <a:lvl9pPr marL="36571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902367-7527-2A4B-88BF-7F5DCE526C52}" type="datetime1">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211545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A564DC-1F62-A849-AC4C-F86E25231014}" type="datetime1">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295554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12B55-693F-3243-8864-EA3010D8E992}" type="datetime1">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4290398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148" indent="0">
              <a:buNone/>
              <a:defRPr sz="1200"/>
            </a:lvl2pPr>
            <a:lvl3pPr marL="914294" indent="0">
              <a:buNone/>
              <a:defRPr sz="1000"/>
            </a:lvl3pPr>
            <a:lvl4pPr marL="1371442" indent="0">
              <a:buNone/>
              <a:defRPr sz="900"/>
            </a:lvl4pPr>
            <a:lvl5pPr marL="1828590" indent="0">
              <a:buNone/>
              <a:defRPr sz="900"/>
            </a:lvl5pPr>
            <a:lvl6pPr marL="2285736" indent="0">
              <a:buNone/>
              <a:defRPr sz="900"/>
            </a:lvl6pPr>
            <a:lvl7pPr marL="2742884" indent="0">
              <a:buNone/>
              <a:defRPr sz="900"/>
            </a:lvl7pPr>
            <a:lvl8pPr marL="3200032" indent="0">
              <a:buNone/>
              <a:defRPr sz="900"/>
            </a:lvl8pPr>
            <a:lvl9pPr marL="365717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4AB0DE-0950-C74E-88F2-FE189488C009}" type="datetime1">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801698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8" indent="0">
              <a:buNone/>
              <a:defRPr sz="2800"/>
            </a:lvl2pPr>
            <a:lvl3pPr marL="914294" indent="0">
              <a:buNone/>
              <a:defRPr sz="2400"/>
            </a:lvl3pPr>
            <a:lvl4pPr marL="1371442" indent="0">
              <a:buNone/>
              <a:defRPr sz="2000"/>
            </a:lvl4pPr>
            <a:lvl5pPr marL="1828590" indent="0">
              <a:buNone/>
              <a:defRPr sz="2000"/>
            </a:lvl5pPr>
            <a:lvl6pPr marL="2285736" indent="0">
              <a:buNone/>
              <a:defRPr sz="2000"/>
            </a:lvl6pPr>
            <a:lvl7pPr marL="2742884" indent="0">
              <a:buNone/>
              <a:defRPr sz="2000"/>
            </a:lvl7pPr>
            <a:lvl8pPr marL="3200032" indent="0">
              <a:buNone/>
              <a:defRPr sz="2000"/>
            </a:lvl8pPr>
            <a:lvl9pPr marL="3657179"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48" indent="0">
              <a:buNone/>
              <a:defRPr sz="1200"/>
            </a:lvl2pPr>
            <a:lvl3pPr marL="914294" indent="0">
              <a:buNone/>
              <a:defRPr sz="1000"/>
            </a:lvl3pPr>
            <a:lvl4pPr marL="1371442" indent="0">
              <a:buNone/>
              <a:defRPr sz="900"/>
            </a:lvl4pPr>
            <a:lvl5pPr marL="1828590" indent="0">
              <a:buNone/>
              <a:defRPr sz="900"/>
            </a:lvl5pPr>
            <a:lvl6pPr marL="2285736" indent="0">
              <a:buNone/>
              <a:defRPr sz="900"/>
            </a:lvl6pPr>
            <a:lvl7pPr marL="2742884" indent="0">
              <a:buNone/>
              <a:defRPr sz="900"/>
            </a:lvl7pPr>
            <a:lvl8pPr marL="3200032" indent="0">
              <a:buNone/>
              <a:defRPr sz="900"/>
            </a:lvl8pPr>
            <a:lvl9pPr marL="365717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71CC0E-ACB0-8944-A491-F121F2D620BA}" type="datetime1">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2264370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29" tIns="45714" rIns="91429"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234BEFE9-235D-644D-971A-31E1004A42D6}" type="datetime1">
              <a:rPr lang="en-US" smtClean="0"/>
              <a:t>3/27/2018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E5FD466C-A846-4137-A191-031693B0489B}" type="slidenum">
              <a:rPr lang="en-US" smtClean="0"/>
              <a:pPr/>
              <a:t>‹#›</a:t>
            </a:fld>
            <a:endParaRPr lang="en-US"/>
          </a:p>
        </p:txBody>
      </p:sp>
    </p:spTree>
    <p:extLst>
      <p:ext uri="{BB962C8B-B14F-4D97-AF65-F5344CB8AC3E}">
        <p14:creationId xmlns:p14="http://schemas.microsoft.com/office/powerpoint/2010/main" val="1988824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294"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91429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4" indent="-285717" algn="l" defTabSz="91429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8" indent="-228574" algn="l" defTabSz="91429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16"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62"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10"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58"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04"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2"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4" rtl="0" eaLnBrk="1" latinLnBrk="0" hangingPunct="1">
        <a:defRPr sz="1800" kern="1200">
          <a:solidFill>
            <a:schemeClr val="tx1"/>
          </a:solidFill>
          <a:latin typeface="+mn-lt"/>
          <a:ea typeface="+mn-ea"/>
          <a:cs typeface="+mn-cs"/>
        </a:defRPr>
      </a:lvl1pPr>
      <a:lvl2pPr marL="457148" algn="l" defTabSz="914294" rtl="0" eaLnBrk="1" latinLnBrk="0" hangingPunct="1">
        <a:defRPr sz="1800" kern="1200">
          <a:solidFill>
            <a:schemeClr val="tx1"/>
          </a:solidFill>
          <a:latin typeface="+mn-lt"/>
          <a:ea typeface="+mn-ea"/>
          <a:cs typeface="+mn-cs"/>
        </a:defRPr>
      </a:lvl2pPr>
      <a:lvl3pPr marL="914294" algn="l" defTabSz="914294" rtl="0" eaLnBrk="1" latinLnBrk="0" hangingPunct="1">
        <a:defRPr sz="1800" kern="1200">
          <a:solidFill>
            <a:schemeClr val="tx1"/>
          </a:solidFill>
          <a:latin typeface="+mn-lt"/>
          <a:ea typeface="+mn-ea"/>
          <a:cs typeface="+mn-cs"/>
        </a:defRPr>
      </a:lvl3pPr>
      <a:lvl4pPr marL="1371442" algn="l" defTabSz="914294" rtl="0" eaLnBrk="1" latinLnBrk="0" hangingPunct="1">
        <a:defRPr sz="1800" kern="1200">
          <a:solidFill>
            <a:schemeClr val="tx1"/>
          </a:solidFill>
          <a:latin typeface="+mn-lt"/>
          <a:ea typeface="+mn-ea"/>
          <a:cs typeface="+mn-cs"/>
        </a:defRPr>
      </a:lvl4pPr>
      <a:lvl5pPr marL="1828590" algn="l" defTabSz="914294" rtl="0" eaLnBrk="1" latinLnBrk="0" hangingPunct="1">
        <a:defRPr sz="1800" kern="1200">
          <a:solidFill>
            <a:schemeClr val="tx1"/>
          </a:solidFill>
          <a:latin typeface="+mn-lt"/>
          <a:ea typeface="+mn-ea"/>
          <a:cs typeface="+mn-cs"/>
        </a:defRPr>
      </a:lvl5pPr>
      <a:lvl6pPr marL="2285736" algn="l" defTabSz="914294" rtl="0" eaLnBrk="1" latinLnBrk="0" hangingPunct="1">
        <a:defRPr sz="1800" kern="1200">
          <a:solidFill>
            <a:schemeClr val="tx1"/>
          </a:solidFill>
          <a:latin typeface="+mn-lt"/>
          <a:ea typeface="+mn-ea"/>
          <a:cs typeface="+mn-cs"/>
        </a:defRPr>
      </a:lvl6pPr>
      <a:lvl7pPr marL="2742884" algn="l" defTabSz="914294" rtl="0" eaLnBrk="1" latinLnBrk="0" hangingPunct="1">
        <a:defRPr sz="1800" kern="1200">
          <a:solidFill>
            <a:schemeClr val="tx1"/>
          </a:solidFill>
          <a:latin typeface="+mn-lt"/>
          <a:ea typeface="+mn-ea"/>
          <a:cs typeface="+mn-cs"/>
        </a:defRPr>
      </a:lvl7pPr>
      <a:lvl8pPr marL="3200032" algn="l" defTabSz="914294" rtl="0" eaLnBrk="1" latinLnBrk="0" hangingPunct="1">
        <a:defRPr sz="1800" kern="1200">
          <a:solidFill>
            <a:schemeClr val="tx1"/>
          </a:solidFill>
          <a:latin typeface="+mn-lt"/>
          <a:ea typeface="+mn-ea"/>
          <a:cs typeface="+mn-cs"/>
        </a:defRPr>
      </a:lvl8pPr>
      <a:lvl9pPr marL="3657179" algn="l" defTabSz="91429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914402"/>
            <a:ext cx="7772400" cy="1470025"/>
          </a:xfrm>
        </p:spPr>
        <p:txBody>
          <a:bodyPr>
            <a:normAutofit fontScale="90000"/>
          </a:bodyPr>
          <a:lstStyle/>
          <a:p>
            <a:r>
              <a:rPr lang="en-US" sz="4800" b="1" dirty="0">
                <a:solidFill>
                  <a:schemeClr val="tx2"/>
                </a:solidFill>
              </a:rPr>
              <a:t>Advancing Tools and Processes for Next Generation Science</a:t>
            </a:r>
            <a:br>
              <a:rPr lang="en-US" sz="4800" b="1" dirty="0">
                <a:solidFill>
                  <a:schemeClr val="tx2"/>
                </a:solidFill>
              </a:rPr>
            </a:br>
            <a:r>
              <a:rPr lang="en-US" sz="4800" b="1" dirty="0"/>
              <a:t>Planning for Instruction</a:t>
            </a:r>
            <a:endParaRPr lang="en-US" sz="4800" b="1" dirty="0">
              <a:solidFill>
                <a:schemeClr val="tx2"/>
              </a:solidFill>
            </a:endParaRPr>
          </a:p>
        </p:txBody>
      </p:sp>
      <p:sp>
        <p:nvSpPr>
          <p:cNvPr id="4" name="Text Placeholder 3"/>
          <p:cNvSpPr>
            <a:spLocks noGrp="1"/>
          </p:cNvSpPr>
          <p:nvPr>
            <p:ph type="subTitle" idx="1"/>
          </p:nvPr>
        </p:nvSpPr>
        <p:spPr>
          <a:xfrm>
            <a:off x="1028700" y="2362200"/>
            <a:ext cx="7086600" cy="2895600"/>
          </a:xfrm>
        </p:spPr>
        <p:txBody>
          <a:bodyPr>
            <a:normAutofit/>
          </a:bodyPr>
          <a:lstStyle/>
          <a:p>
            <a:pPr marL="1257155" indent="-1257155" algn="l">
              <a:spcBef>
                <a:spcPts val="0"/>
              </a:spcBef>
            </a:pPr>
            <a:endParaRPr lang="en-US" dirty="0">
              <a:solidFill>
                <a:schemeClr val="tx1"/>
              </a:solidFill>
            </a:endParaRPr>
          </a:p>
          <a:p>
            <a:pPr marL="1257155" indent="-1257155">
              <a:spcBef>
                <a:spcPts val="0"/>
              </a:spcBef>
            </a:pPr>
            <a:endParaRPr lang="en-US" dirty="0">
              <a:solidFill>
                <a:schemeClr val="tx1"/>
              </a:solidFill>
            </a:endParaRPr>
          </a:p>
          <a:p>
            <a:pPr marL="1257155" indent="-1257155">
              <a:spcBef>
                <a:spcPts val="0"/>
              </a:spcBef>
            </a:pPr>
            <a:r>
              <a:rPr lang="en-US" dirty="0">
                <a:solidFill>
                  <a:schemeClr val="tx1"/>
                </a:solidFill>
              </a:rPr>
              <a:t>Tool 1: Using the NGSS </a:t>
            </a:r>
          </a:p>
          <a:p>
            <a:pPr marL="1257155" indent="-1257155">
              <a:spcBef>
                <a:spcPts val="0"/>
              </a:spcBef>
            </a:pPr>
            <a:r>
              <a:rPr lang="en-US" dirty="0">
                <a:solidFill>
                  <a:schemeClr val="tx1"/>
                </a:solidFill>
              </a:rPr>
              <a:t>to Plan for a Unit of Instruction</a:t>
            </a:r>
          </a:p>
          <a:p>
            <a:r>
              <a:rPr lang="en-US" dirty="0">
                <a:solidFill>
                  <a:schemeClr val="tx1"/>
                </a:solidFill>
              </a:rPr>
              <a:t> </a:t>
            </a:r>
          </a:p>
          <a:p>
            <a:pPr algn="l"/>
            <a:endParaRPr lang="en-US" sz="7300" dirty="0">
              <a:solidFill>
                <a:schemeClr val="tx1"/>
              </a:solidFill>
            </a:endParaRPr>
          </a:p>
        </p:txBody>
      </p:sp>
      <p:sp>
        <p:nvSpPr>
          <p:cNvPr id="2" name="Slide Number Placeholder 1"/>
          <p:cNvSpPr>
            <a:spLocks noGrp="1"/>
          </p:cNvSpPr>
          <p:nvPr>
            <p:ph type="sldNum" sz="quarter" idx="12"/>
          </p:nvPr>
        </p:nvSpPr>
        <p:spPr/>
        <p:txBody>
          <a:bodyPr/>
          <a:lstStyle/>
          <a:p>
            <a:fld id="{E5FD466C-A846-4137-A191-031693B0489B}" type="slidenum">
              <a:rPr lang="en-US" smtClean="0"/>
              <a:pPr/>
              <a:t>1</a:t>
            </a:fld>
            <a:endParaRPr lang="en-US" dirty="0"/>
          </a:p>
        </p:txBody>
      </p:sp>
    </p:spTree>
    <p:extLst>
      <p:ext uri="{BB962C8B-B14F-4D97-AF65-F5344CB8AC3E}">
        <p14:creationId xmlns:p14="http://schemas.microsoft.com/office/powerpoint/2010/main" val="3929474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Planning for Instruction</a:t>
            </a:r>
          </a:p>
        </p:txBody>
      </p:sp>
      <p:sp>
        <p:nvSpPr>
          <p:cNvPr id="3" name="Content Placeholder 2"/>
          <p:cNvSpPr>
            <a:spLocks noGrp="1"/>
          </p:cNvSpPr>
          <p:nvPr>
            <p:ph idx="1"/>
          </p:nvPr>
        </p:nvSpPr>
        <p:spPr/>
        <p:txBody>
          <a:bodyPr/>
          <a:lstStyle/>
          <a:p>
            <a:r>
              <a:rPr lang="en-US" dirty="0"/>
              <a:t>Organize the grouped ideas into an instructional sequence that makes sense to you and could be used to teach students</a:t>
            </a:r>
          </a:p>
          <a:p>
            <a:pPr lvl="1"/>
            <a:r>
              <a:rPr lang="en-US" sz="3200" dirty="0"/>
              <a:t>How do ideas build on one another?</a:t>
            </a:r>
          </a:p>
          <a:p>
            <a:pPr lvl="1"/>
            <a:r>
              <a:rPr lang="en-US" sz="3200" dirty="0"/>
              <a:t>Do the ideas build from concrete to abstract?</a:t>
            </a:r>
          </a:p>
          <a:p>
            <a:pPr lvl="1"/>
            <a:r>
              <a:rPr lang="en-US" sz="3200" dirty="0"/>
              <a:t>How can you tell a story with the sequence of ideas?</a:t>
            </a:r>
          </a:p>
          <a:p>
            <a:endParaRPr lang="en-US" dirty="0"/>
          </a:p>
        </p:txBody>
      </p:sp>
      <p:sp>
        <p:nvSpPr>
          <p:cNvPr id="4" name="Slide Number Placeholder 3"/>
          <p:cNvSpPr>
            <a:spLocks noGrp="1"/>
          </p:cNvSpPr>
          <p:nvPr>
            <p:ph type="sldNum" sz="quarter" idx="12"/>
          </p:nvPr>
        </p:nvSpPr>
        <p:spPr/>
        <p:txBody>
          <a:bodyPr/>
          <a:lstStyle/>
          <a:p>
            <a:fld id="{E5FD466C-A846-4137-A191-031693B0489B}" type="slidenum">
              <a:rPr lang="en-US" smtClean="0"/>
              <a:pPr/>
              <a:t>10</a:t>
            </a:fld>
            <a:endParaRPr lang="en-US"/>
          </a:p>
        </p:txBody>
      </p:sp>
    </p:spTree>
    <p:extLst>
      <p:ext uri="{BB962C8B-B14F-4D97-AF65-F5344CB8AC3E}">
        <p14:creationId xmlns:p14="http://schemas.microsoft.com/office/powerpoint/2010/main" val="1224585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 Conceptual Flow</a:t>
            </a:r>
          </a:p>
        </p:txBody>
      </p:sp>
      <p:pic>
        <p:nvPicPr>
          <p:cNvPr id="4" name="Content Placeholder 3" descr="photo.JPG"/>
          <p:cNvPicPr>
            <a:picLocks noGrp="1" noChangeAspect="1"/>
          </p:cNvPicPr>
          <p:nvPr>
            <p:ph idx="1"/>
          </p:nvPr>
        </p:nvPicPr>
        <p:blipFill>
          <a:blip r:embed="rId2" cstate="print">
            <a:extLst>
              <a:ext uri="{28A0092B-C50C-407E-A947-70E740481C1C}">
                <a14:useLocalDpi xmlns:a14="http://schemas.microsoft.com/office/drawing/2010/main" val="0"/>
              </a:ext>
            </a:extLst>
          </a:blip>
          <a:srcRect t="9577" b="9577"/>
          <a:stretch>
            <a:fillRect/>
          </a:stretch>
        </p:blipFill>
        <p:spPr/>
      </p:pic>
      <p:sp>
        <p:nvSpPr>
          <p:cNvPr id="3" name="Slide Number Placeholder 2"/>
          <p:cNvSpPr>
            <a:spLocks noGrp="1"/>
          </p:cNvSpPr>
          <p:nvPr>
            <p:ph type="sldNum" sz="quarter" idx="12"/>
          </p:nvPr>
        </p:nvSpPr>
        <p:spPr/>
        <p:txBody>
          <a:bodyPr/>
          <a:lstStyle/>
          <a:p>
            <a:fld id="{E5FD466C-A846-4137-A191-031693B0489B}" type="slidenum">
              <a:rPr lang="en-US" smtClean="0"/>
              <a:pPr/>
              <a:t>11</a:t>
            </a:fld>
            <a:endParaRPr lang="en-US"/>
          </a:p>
        </p:txBody>
      </p:sp>
    </p:spTree>
    <p:extLst>
      <p:ext uri="{BB962C8B-B14F-4D97-AF65-F5344CB8AC3E}">
        <p14:creationId xmlns:p14="http://schemas.microsoft.com/office/powerpoint/2010/main" val="2430221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and Concepts</a:t>
            </a:r>
          </a:p>
        </p:txBody>
      </p:sp>
      <p:sp>
        <p:nvSpPr>
          <p:cNvPr id="3" name="Content Placeholder 2"/>
          <p:cNvSpPr>
            <a:spLocks noGrp="1"/>
          </p:cNvSpPr>
          <p:nvPr>
            <p:ph idx="1"/>
          </p:nvPr>
        </p:nvSpPr>
        <p:spPr>
          <a:xfrm>
            <a:off x="457200" y="1417640"/>
            <a:ext cx="8229600" cy="5039309"/>
          </a:xfrm>
        </p:spPr>
        <p:txBody>
          <a:bodyPr>
            <a:normAutofit fontScale="92500" lnSpcReduction="20000"/>
          </a:bodyPr>
          <a:lstStyle/>
          <a:p>
            <a:r>
              <a:rPr lang="en-US" dirty="0"/>
              <a:t>Fact</a:t>
            </a:r>
          </a:p>
          <a:p>
            <a:pPr lvl="1">
              <a:spcBef>
                <a:spcPct val="50000"/>
              </a:spcBef>
            </a:pPr>
            <a:r>
              <a:rPr lang="en-US" dirty="0">
                <a:latin typeface="Franklin Gothic Book"/>
                <a:cs typeface="Franklin Gothic Book"/>
              </a:rPr>
              <a:t>Facts or definitions are pieces of information.  The focus is on verifiable and discrete details.  </a:t>
            </a:r>
          </a:p>
          <a:p>
            <a:pPr lvl="1">
              <a:spcBef>
                <a:spcPct val="50000"/>
              </a:spcBef>
            </a:pPr>
            <a:r>
              <a:rPr lang="en-US" dirty="0">
                <a:latin typeface="Franklin Gothic Book"/>
                <a:cs typeface="Franklin Gothic Book"/>
              </a:rPr>
              <a:t>In teaching facts are often presented without making connections to the big ideas in science.</a:t>
            </a:r>
          </a:p>
          <a:p>
            <a:r>
              <a:rPr lang="en-US" dirty="0"/>
              <a:t>Concept</a:t>
            </a:r>
          </a:p>
          <a:p>
            <a:pPr lvl="1">
              <a:spcBef>
                <a:spcPct val="50000"/>
              </a:spcBef>
            </a:pPr>
            <a:r>
              <a:rPr lang="en-US" dirty="0">
                <a:latin typeface="Franklin Gothic Book"/>
                <a:cs typeface="Franklin Gothic Book"/>
              </a:rPr>
              <a:t>Concepts are over-arching ideas that clearly show the relationships between facts.  They are frequently abstract.</a:t>
            </a:r>
          </a:p>
          <a:p>
            <a:pPr lvl="1">
              <a:spcBef>
                <a:spcPct val="50000"/>
              </a:spcBef>
            </a:pPr>
            <a:r>
              <a:rPr lang="en-US" dirty="0">
                <a:latin typeface="Franklin Gothic Book"/>
                <a:cs typeface="Franklin Gothic Book"/>
              </a:rPr>
              <a:t>In teaching, concepts are often presented with connections to the real world and to the big ideas of science.</a:t>
            </a:r>
          </a:p>
        </p:txBody>
      </p:sp>
    </p:spTree>
    <p:extLst>
      <p:ext uri="{BB962C8B-B14F-4D97-AF65-F5344CB8AC3E}">
        <p14:creationId xmlns:p14="http://schemas.microsoft.com/office/powerpoint/2010/main" val="636182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Develop a Conceptual Flow</a:t>
            </a:r>
          </a:p>
        </p:txBody>
      </p:sp>
      <p:sp>
        <p:nvSpPr>
          <p:cNvPr id="3" name="Content Placeholder 2"/>
          <p:cNvSpPr>
            <a:spLocks noGrp="1"/>
          </p:cNvSpPr>
          <p:nvPr>
            <p:ph idx="1"/>
          </p:nvPr>
        </p:nvSpPr>
        <p:spPr/>
        <p:txBody>
          <a:bodyPr/>
          <a:lstStyle/>
          <a:p>
            <a:r>
              <a:rPr lang="en-US" dirty="0"/>
              <a:t>Using the “grain size” of each idea, begin to organize the ideas into a conceptual flow</a:t>
            </a:r>
          </a:p>
          <a:p>
            <a:pPr lvl="1"/>
            <a:r>
              <a:rPr lang="en-US" dirty="0"/>
              <a:t>What is the biggest idea?</a:t>
            </a:r>
          </a:p>
          <a:p>
            <a:pPr lvl="2"/>
            <a:r>
              <a:rPr lang="en-US" dirty="0"/>
              <a:t>Place at the top</a:t>
            </a:r>
          </a:p>
          <a:p>
            <a:pPr lvl="1"/>
            <a:r>
              <a:rPr lang="en-US" dirty="0"/>
              <a:t>Which are the supporting ideas?</a:t>
            </a:r>
          </a:p>
          <a:p>
            <a:pPr lvl="2"/>
            <a:r>
              <a:rPr lang="en-US" dirty="0"/>
              <a:t>Place under the big idea in an instructional sequence</a:t>
            </a:r>
          </a:p>
          <a:p>
            <a:pPr lvl="1"/>
            <a:r>
              <a:rPr lang="en-US" dirty="0"/>
              <a:t>Which are the smaller ideas?</a:t>
            </a:r>
          </a:p>
          <a:p>
            <a:pPr lvl="2"/>
            <a:r>
              <a:rPr lang="en-US" dirty="0"/>
              <a:t>Place under supporting ideas </a:t>
            </a:r>
          </a:p>
        </p:txBody>
      </p:sp>
      <p:sp>
        <p:nvSpPr>
          <p:cNvPr id="4" name="Slide Number Placeholder 3"/>
          <p:cNvSpPr>
            <a:spLocks noGrp="1"/>
          </p:cNvSpPr>
          <p:nvPr>
            <p:ph type="sldNum" sz="quarter" idx="12"/>
          </p:nvPr>
        </p:nvSpPr>
        <p:spPr/>
        <p:txBody>
          <a:bodyPr/>
          <a:lstStyle/>
          <a:p>
            <a:fld id="{E5FD466C-A846-4137-A191-031693B0489B}" type="slidenum">
              <a:rPr lang="en-US" smtClean="0"/>
              <a:pPr/>
              <a:t>13</a:t>
            </a:fld>
            <a:endParaRPr lang="en-US"/>
          </a:p>
        </p:txBody>
      </p:sp>
    </p:spTree>
    <p:extLst>
      <p:ext uri="{BB962C8B-B14F-4D97-AF65-F5344CB8AC3E}">
        <p14:creationId xmlns:p14="http://schemas.microsoft.com/office/powerpoint/2010/main" val="4079062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1066800" y="609600"/>
            <a:ext cx="7086600" cy="685800"/>
          </a:xfrm>
        </p:spPr>
        <p:txBody>
          <a:bodyPr>
            <a:normAutofit fontScale="90000"/>
          </a:bodyPr>
          <a:lstStyle/>
          <a:p>
            <a:pPr eaLnBrk="1" hangingPunct="1"/>
            <a:r>
              <a:rPr lang="en-US" dirty="0">
                <a:ea typeface="ＭＳ Ｐゴシック" pitchFamily="-104" charset="-128"/>
                <a:cs typeface="ＭＳ Ｐゴシック" pitchFamily="-104" charset="-128"/>
              </a:rPr>
              <a:t>    Conceptual Flow Graphic</a:t>
            </a:r>
            <a:br>
              <a:rPr lang="en-US" dirty="0">
                <a:ea typeface="ＭＳ Ｐゴシック" pitchFamily="-104" charset="-128"/>
                <a:cs typeface="ＭＳ Ｐゴシック" pitchFamily="-104" charset="-128"/>
              </a:rPr>
            </a:br>
            <a:r>
              <a:rPr lang="en-US" sz="3600" dirty="0">
                <a:ea typeface="ＭＳ Ｐゴシック" pitchFamily="-104" charset="-128"/>
                <a:cs typeface="ＭＳ Ｐゴシック" pitchFamily="-104" charset="-128"/>
              </a:rPr>
              <a:t>Sequencing/Grouping Ideas</a:t>
            </a:r>
            <a:endParaRPr lang="en-US" dirty="0">
              <a:ea typeface="ＭＳ Ｐゴシック" pitchFamily="-104" charset="-128"/>
              <a:cs typeface="ＭＳ Ｐゴシック" pitchFamily="-104" charset="-128"/>
            </a:endParaRPr>
          </a:p>
        </p:txBody>
      </p:sp>
      <p:graphicFrame>
        <p:nvGraphicFramePr>
          <p:cNvPr id="27650" name="Object 2"/>
          <p:cNvGraphicFramePr>
            <a:graphicFrameLocks noGrp="1" noChangeAspect="1"/>
          </p:cNvGraphicFramePr>
          <p:nvPr>
            <p:ph type="dgm" idx="1"/>
            <p:extLst>
              <p:ext uri="{D42A27DB-BD31-4B8C-83A1-F6EECF244321}">
                <p14:modId xmlns:p14="http://schemas.microsoft.com/office/powerpoint/2010/main" val="2518820303"/>
              </p:ext>
            </p:extLst>
          </p:nvPr>
        </p:nvGraphicFramePr>
        <p:xfrm>
          <a:off x="228600" y="2133600"/>
          <a:ext cx="8686800" cy="3106738"/>
        </p:xfrm>
        <a:graphic>
          <a:graphicData uri="http://schemas.openxmlformats.org/presentationml/2006/ole">
            <mc:AlternateContent xmlns:mc="http://schemas.openxmlformats.org/markup-compatibility/2006">
              <mc:Choice xmlns:v="urn:schemas-microsoft-com:vml" Requires="v">
                <p:oleObj spid="_x0000_s1123" name="Microsoft Organization Chart" r:id="rId3" imgW="14401800" imgH="3098800" progId="MSOrgChart.2">
                  <p:embed followColorScheme="full"/>
                </p:oleObj>
              </mc:Choice>
              <mc:Fallback>
                <p:oleObj name="Microsoft Organization Chart" r:id="rId3" imgW="14401800" imgH="3098800" progId="MSOrgChart.2">
                  <p:embed followColorScheme="full"/>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133600"/>
                        <a:ext cx="8686800" cy="3106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ooter Placeholder 3"/>
          <p:cNvSpPr txBox="1">
            <a:spLocks/>
          </p:cNvSpPr>
          <p:nvPr/>
        </p:nvSpPr>
        <p:spPr>
          <a:xfrm>
            <a:off x="1828800" y="6248400"/>
            <a:ext cx="4876800" cy="457200"/>
          </a:xfrm>
          <a:prstGeom prst="rect">
            <a:avLst/>
          </a:prstGeom>
          <a:noFill/>
        </p:spPr>
        <p:txBody>
          <a:bodyPr lIns="91429" tIns="45714" rIns="91429" bIns="45714"/>
          <a:lstStyle/>
          <a:p>
            <a:pPr algn="ctr">
              <a:defRPr/>
            </a:pPr>
            <a:endParaRPr lang="en-US" sz="1400" dirty="0">
              <a:latin typeface="Franklin Gothic Book"/>
              <a:cs typeface="Franklin Gothic Book"/>
            </a:endParaRPr>
          </a:p>
        </p:txBody>
      </p:sp>
      <p:sp>
        <p:nvSpPr>
          <p:cNvPr id="2" name="Right Arrow 1"/>
          <p:cNvSpPr/>
          <p:nvPr/>
        </p:nvSpPr>
        <p:spPr>
          <a:xfrm>
            <a:off x="2133600" y="3048000"/>
            <a:ext cx="533400" cy="332232"/>
          </a:xfrm>
          <a:prstGeom prst="rightArrow">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p>
        </p:txBody>
      </p:sp>
      <p:sp>
        <p:nvSpPr>
          <p:cNvPr id="6" name="Right Arrow 5"/>
          <p:cNvSpPr/>
          <p:nvPr/>
        </p:nvSpPr>
        <p:spPr>
          <a:xfrm>
            <a:off x="4572000" y="3096768"/>
            <a:ext cx="533400" cy="332232"/>
          </a:xfrm>
          <a:prstGeom prst="rightArrow">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p>
        </p:txBody>
      </p:sp>
      <p:sp>
        <p:nvSpPr>
          <p:cNvPr id="7" name="Right Arrow 6"/>
          <p:cNvSpPr/>
          <p:nvPr/>
        </p:nvSpPr>
        <p:spPr>
          <a:xfrm>
            <a:off x="6858000" y="3048000"/>
            <a:ext cx="533400" cy="332232"/>
          </a:xfrm>
          <a:prstGeom prst="rightArrow">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p>
        </p:txBody>
      </p:sp>
    </p:spTree>
    <p:extLst>
      <p:ext uri="{BB962C8B-B14F-4D97-AF65-F5344CB8AC3E}">
        <p14:creationId xmlns:p14="http://schemas.microsoft.com/office/powerpoint/2010/main" val="3005539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Title 3"/>
          <p:cNvSpPr>
            <a:spLocks noGrp="1"/>
          </p:cNvSpPr>
          <p:nvPr>
            <p:ph type="title"/>
          </p:nvPr>
        </p:nvSpPr>
        <p:spPr>
          <a:xfrm>
            <a:off x="914402" y="107950"/>
            <a:ext cx="7146925" cy="577850"/>
          </a:xfrm>
        </p:spPr>
        <p:txBody>
          <a:bodyPr/>
          <a:lstStyle/>
          <a:p>
            <a:r>
              <a:rPr lang="en-US" sz="2000" dirty="0">
                <a:ea typeface="ＭＳ Ｐゴシック" pitchFamily="-104" charset="-128"/>
              </a:rPr>
              <a:t>Example of a Conceptual Flow Graphic about Ecosystems</a:t>
            </a:r>
          </a:p>
        </p:txBody>
      </p:sp>
      <p:graphicFrame>
        <p:nvGraphicFramePr>
          <p:cNvPr id="32770" name="Object 2"/>
          <p:cNvGraphicFramePr>
            <a:graphicFrameLocks noChangeAspect="1"/>
          </p:cNvGraphicFramePr>
          <p:nvPr/>
        </p:nvGraphicFramePr>
        <p:xfrm>
          <a:off x="1066800" y="838200"/>
          <a:ext cx="7315200" cy="5227638"/>
        </p:xfrm>
        <a:graphic>
          <a:graphicData uri="http://schemas.openxmlformats.org/presentationml/2006/ole">
            <mc:AlternateContent xmlns:mc="http://schemas.openxmlformats.org/markup-compatibility/2006">
              <mc:Choice xmlns:v="urn:schemas-microsoft-com:vml" Requires="v">
                <p:oleObj spid="_x0000_s2145" name="Document" r:id="rId3" imgW="9613900" imgH="6870700" progId="Word.Document.12">
                  <p:embed/>
                </p:oleObj>
              </mc:Choice>
              <mc:Fallback>
                <p:oleObj name="Document" r:id="rId3" imgW="9613900" imgH="6870700"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838200"/>
                        <a:ext cx="7315200" cy="5227638"/>
                      </a:xfrm>
                      <a:prstGeom prst="rect">
                        <a:avLst/>
                      </a:prstGeom>
                      <a:noFill/>
                      <a:extLst/>
                    </p:spPr>
                  </p:pic>
                </p:oleObj>
              </mc:Fallback>
            </mc:AlternateContent>
          </a:graphicData>
        </a:graphic>
      </p:graphicFrame>
      <p:sp>
        <p:nvSpPr>
          <p:cNvPr id="2" name="Slide Number Placeholder 1"/>
          <p:cNvSpPr>
            <a:spLocks noGrp="1"/>
          </p:cNvSpPr>
          <p:nvPr>
            <p:ph type="sldNum" sz="quarter" idx="12"/>
          </p:nvPr>
        </p:nvSpPr>
        <p:spPr/>
        <p:txBody>
          <a:bodyPr/>
          <a:lstStyle/>
          <a:p>
            <a:fld id="{E5FD466C-A846-4137-A191-031693B0489B}" type="slidenum">
              <a:rPr lang="en-US" smtClean="0"/>
              <a:pPr/>
              <a:t>15</a:t>
            </a:fld>
            <a:endParaRPr lang="en-US"/>
          </a:p>
        </p:txBody>
      </p:sp>
    </p:spTree>
    <p:extLst>
      <p:ext uri="{BB962C8B-B14F-4D97-AF65-F5344CB8AC3E}">
        <p14:creationId xmlns:p14="http://schemas.microsoft.com/office/powerpoint/2010/main" val="2411198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983" y="-76200"/>
            <a:ext cx="8594034" cy="1143000"/>
          </a:xfrm>
        </p:spPr>
        <p:txBody>
          <a:bodyPr>
            <a:normAutofit/>
          </a:bodyPr>
          <a:lstStyle/>
          <a:p>
            <a:r>
              <a:rPr lang="en-US" dirty="0"/>
              <a:t>Tool 1:</a:t>
            </a:r>
            <a:r>
              <a:rPr lang="en-US" sz="2800" dirty="0"/>
              <a:t> Using the NGSS to plan a unit of instruction</a:t>
            </a:r>
            <a:endParaRPr lang="en-US" dirty="0"/>
          </a:p>
        </p:txBody>
      </p:sp>
      <p:graphicFrame>
        <p:nvGraphicFramePr>
          <p:cNvPr id="14" name="Diagram 13"/>
          <p:cNvGraphicFramePr/>
          <p:nvPr>
            <p:extLst>
              <p:ext uri="{D42A27DB-BD31-4B8C-83A1-F6EECF244321}">
                <p14:modId xmlns:p14="http://schemas.microsoft.com/office/powerpoint/2010/main" val="199854850"/>
              </p:ext>
            </p:extLst>
          </p:nvPr>
        </p:nvGraphicFramePr>
        <p:xfrm>
          <a:off x="427384" y="838200"/>
          <a:ext cx="8488016" cy="366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381001" y="4252084"/>
            <a:ext cx="992633" cy="1309789"/>
            <a:chOff x="1" y="2578507"/>
            <a:chExt cx="1039018" cy="1484312"/>
          </a:xfrm>
        </p:grpSpPr>
        <p:sp>
          <p:nvSpPr>
            <p:cNvPr id="19" name="Chevron 18"/>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 y="3272938"/>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2000" dirty="0"/>
                <a:t>SEPs &amp; CCCs</a:t>
              </a:r>
            </a:p>
          </p:txBody>
        </p:sp>
      </p:grpSp>
      <p:grpSp>
        <p:nvGrpSpPr>
          <p:cNvPr id="16" name="Group 15"/>
          <p:cNvGrpSpPr/>
          <p:nvPr/>
        </p:nvGrpSpPr>
        <p:grpSpPr>
          <a:xfrm>
            <a:off x="1373634" y="4191002"/>
            <a:ext cx="7495382" cy="851363"/>
            <a:chOff x="1039018" y="2578507"/>
            <a:chExt cx="5056981" cy="964803"/>
          </a:xfrm>
        </p:grpSpPr>
        <p:sp>
          <p:nvSpPr>
            <p:cNvPr id="17" name="Round Same Side Corner Rectangle 16"/>
            <p:cNvSpPr/>
            <p:nvPr/>
          </p:nvSpPr>
          <p:spPr>
            <a:xfrm rot="5400000">
              <a:off x="3085107" y="532418"/>
              <a:ext cx="964803"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 Same Side Corner Rectangle 6"/>
            <p:cNvSpPr/>
            <p:nvPr/>
          </p:nvSpPr>
          <p:spPr>
            <a:xfrm>
              <a:off x="1039018" y="2625605"/>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FontTx/>
                <a:buChar char="••"/>
              </a:pPr>
              <a:r>
                <a:rPr lang="en-US" sz="2500" dirty="0"/>
                <a:t>How can we build coherence using the science and engineering practices and crosscutting concepts?</a:t>
              </a:r>
            </a:p>
          </p:txBody>
        </p:sp>
      </p:grpSp>
      <p:grpSp>
        <p:nvGrpSpPr>
          <p:cNvPr id="21" name="Group 20"/>
          <p:cNvGrpSpPr/>
          <p:nvPr/>
        </p:nvGrpSpPr>
        <p:grpSpPr>
          <a:xfrm>
            <a:off x="381001" y="5318884"/>
            <a:ext cx="992633" cy="1309789"/>
            <a:chOff x="1" y="2578507"/>
            <a:chExt cx="1039018" cy="1484312"/>
          </a:xfrm>
        </p:grpSpPr>
        <p:sp>
          <p:nvSpPr>
            <p:cNvPr id="22" name="Chevron 21"/>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1400" dirty="0"/>
                <a:t>Connections</a:t>
              </a:r>
            </a:p>
          </p:txBody>
        </p:sp>
      </p:grpSp>
      <p:grpSp>
        <p:nvGrpSpPr>
          <p:cNvPr id="24" name="Group 23"/>
          <p:cNvGrpSpPr/>
          <p:nvPr/>
        </p:nvGrpSpPr>
        <p:grpSpPr>
          <a:xfrm>
            <a:off x="1373635" y="5257800"/>
            <a:ext cx="7495381" cy="1066800"/>
            <a:chOff x="1039017" y="2578507"/>
            <a:chExt cx="5056981" cy="1208946"/>
          </a:xfrm>
        </p:grpSpPr>
        <p:sp>
          <p:nvSpPr>
            <p:cNvPr id="25" name="Round Same Side Corner Rectangle 24"/>
            <p:cNvSpPr/>
            <p:nvPr/>
          </p:nvSpPr>
          <p:spPr>
            <a:xfrm rot="5400000">
              <a:off x="2963035" y="654489"/>
              <a:ext cx="1208946"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 Same Side Corner Rectangle 6"/>
            <p:cNvSpPr/>
            <p:nvPr/>
          </p:nvSpPr>
          <p:spPr>
            <a:xfrm>
              <a:off x="1039018" y="2625605"/>
              <a:ext cx="5009883" cy="1161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Char char="••"/>
              </a:pPr>
              <a:r>
                <a:rPr lang="en-US" sz="2500" dirty="0"/>
                <a:t>How do ideas about the nature of science, engineering, and common core influence our sequence?</a:t>
              </a:r>
            </a:p>
          </p:txBody>
        </p:sp>
      </p:grpSp>
      <p:sp>
        <p:nvSpPr>
          <p:cNvPr id="27" name="Left Arrow 26"/>
          <p:cNvSpPr/>
          <p:nvPr/>
        </p:nvSpPr>
        <p:spPr>
          <a:xfrm rot="19850513">
            <a:off x="7899282" y="1589939"/>
            <a:ext cx="1392479" cy="883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 name="Slide Number Placeholder 2"/>
          <p:cNvSpPr>
            <a:spLocks noGrp="1"/>
          </p:cNvSpPr>
          <p:nvPr>
            <p:ph type="sldNum" sz="quarter" idx="12"/>
          </p:nvPr>
        </p:nvSpPr>
        <p:spPr/>
        <p:txBody>
          <a:bodyPr/>
          <a:lstStyle/>
          <a:p>
            <a:fld id="{E5FD466C-A846-4137-A191-031693B0489B}" type="slidenum">
              <a:rPr lang="en-US" smtClean="0"/>
              <a:pPr/>
              <a:t>16</a:t>
            </a:fld>
            <a:endParaRPr lang="en-US"/>
          </a:p>
        </p:txBody>
      </p:sp>
    </p:spTree>
    <p:extLst>
      <p:ext uri="{BB962C8B-B14F-4D97-AF65-F5344CB8AC3E}">
        <p14:creationId xmlns:p14="http://schemas.microsoft.com/office/powerpoint/2010/main" val="2422918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 Framework for K-12 Science Education</a:t>
            </a:r>
            <a:br>
              <a:rPr lang="en-US" sz="3600" dirty="0"/>
            </a:br>
            <a:r>
              <a:rPr lang="en-US" sz="2800" i="1" dirty="0"/>
              <a:t>Practices, Crosscutting Concepts, &amp; Core Ideas</a:t>
            </a:r>
            <a:endParaRPr lang="en-US" sz="3600" i="1" dirty="0"/>
          </a:p>
        </p:txBody>
      </p:sp>
      <p:sp>
        <p:nvSpPr>
          <p:cNvPr id="3" name="Content Placeholder 2"/>
          <p:cNvSpPr>
            <a:spLocks noGrp="1"/>
          </p:cNvSpPr>
          <p:nvPr>
            <p:ph idx="1"/>
          </p:nvPr>
        </p:nvSpPr>
        <p:spPr>
          <a:xfrm>
            <a:off x="533400" y="1600200"/>
            <a:ext cx="5486400" cy="5181600"/>
          </a:xfrm>
        </p:spPr>
        <p:txBody>
          <a:bodyPr>
            <a:normAutofit/>
          </a:bodyPr>
          <a:lstStyle/>
          <a:p>
            <a:pPr marL="0" indent="0">
              <a:lnSpc>
                <a:spcPct val="120000"/>
              </a:lnSpc>
              <a:buNone/>
            </a:pPr>
            <a:r>
              <a:rPr lang="en-US" sz="2800" dirty="0"/>
              <a:t>“The framework is designed to help realize a </a:t>
            </a:r>
            <a:r>
              <a:rPr lang="en-US" sz="2800" b="1" dirty="0"/>
              <a:t>vision for education </a:t>
            </a:r>
            <a:r>
              <a:rPr lang="en-US" sz="2800" dirty="0"/>
              <a:t>in the sciences and engineering in which students, over multiple years of school, actively engage in </a:t>
            </a:r>
            <a:r>
              <a:rPr lang="en-US" sz="2800" b="1" dirty="0">
                <a:solidFill>
                  <a:srgbClr val="0000FF"/>
                </a:solidFill>
              </a:rPr>
              <a:t>scientific and engineering practices</a:t>
            </a:r>
            <a:r>
              <a:rPr lang="en-US" sz="2800" dirty="0">
                <a:solidFill>
                  <a:srgbClr val="0000FF"/>
                </a:solidFill>
              </a:rPr>
              <a:t> </a:t>
            </a:r>
            <a:r>
              <a:rPr lang="en-US" sz="2800" dirty="0"/>
              <a:t>and apply </a:t>
            </a:r>
            <a:r>
              <a:rPr lang="en-US" sz="2800" b="1" dirty="0">
                <a:solidFill>
                  <a:srgbClr val="008000"/>
                </a:solidFill>
              </a:rPr>
              <a:t>crosscutting concepts</a:t>
            </a:r>
            <a:r>
              <a:rPr lang="en-US" sz="2800" dirty="0">
                <a:solidFill>
                  <a:srgbClr val="008000"/>
                </a:solidFill>
              </a:rPr>
              <a:t> </a:t>
            </a:r>
            <a:r>
              <a:rPr lang="en-US" sz="2800" dirty="0"/>
              <a:t>to deepen their understanding of the </a:t>
            </a:r>
            <a:r>
              <a:rPr lang="en-US" sz="2800" b="1" dirty="0">
                <a:solidFill>
                  <a:srgbClr val="FF6600"/>
                </a:solidFill>
              </a:rPr>
              <a:t>core ideas</a:t>
            </a:r>
            <a:r>
              <a:rPr lang="en-US" sz="2800" b="1" dirty="0"/>
              <a:t> </a:t>
            </a:r>
            <a:r>
              <a:rPr lang="en-US" sz="2800" dirty="0"/>
              <a:t>in these fields.”</a:t>
            </a:r>
          </a:p>
        </p:txBody>
      </p:sp>
      <p:sp>
        <p:nvSpPr>
          <p:cNvPr id="5" name="TextBox 4"/>
          <p:cNvSpPr txBox="1"/>
          <p:nvPr/>
        </p:nvSpPr>
        <p:spPr>
          <a:xfrm>
            <a:off x="2971800" y="6306570"/>
            <a:ext cx="2743200" cy="307764"/>
          </a:xfrm>
          <a:prstGeom prst="rect">
            <a:avLst/>
          </a:prstGeom>
          <a:noFill/>
        </p:spPr>
        <p:txBody>
          <a:bodyPr wrap="square" lIns="91429" tIns="45714" rIns="91429" bIns="45714" rtlCol="0">
            <a:spAutoFit/>
          </a:bodyPr>
          <a:lstStyle/>
          <a:p>
            <a:pPr algn="r"/>
            <a:r>
              <a:rPr lang="en-US" sz="1400" dirty="0"/>
              <a:t>National Research Council, 2012</a:t>
            </a:r>
          </a:p>
        </p:txBody>
      </p:sp>
      <p:sp>
        <p:nvSpPr>
          <p:cNvPr id="6" name="Slide Number Placeholder 5"/>
          <p:cNvSpPr>
            <a:spLocks noGrp="1"/>
          </p:cNvSpPr>
          <p:nvPr>
            <p:ph type="sldNum" sz="quarter" idx="12"/>
          </p:nvPr>
        </p:nvSpPr>
        <p:spPr/>
        <p:txBody>
          <a:bodyPr/>
          <a:lstStyle/>
          <a:p>
            <a:fld id="{E5FD466C-A846-4137-A191-031693B0489B}" type="slidenum">
              <a:rPr lang="en-US" smtClean="0"/>
              <a:pPr/>
              <a:t>17</a:t>
            </a:fld>
            <a:endParaRPr lang="en-US" dirty="0"/>
          </a:p>
        </p:txBody>
      </p:sp>
      <p:pic>
        <p:nvPicPr>
          <p:cNvPr id="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437136" y="2979310"/>
            <a:ext cx="3775554" cy="2305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p:nvSpPr>
        <p:spPr bwMode="auto">
          <a:xfrm>
            <a:off x="7772400" y="2091296"/>
            <a:ext cx="1189165" cy="347104"/>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000"/>
              </a:lnSpc>
              <a:defRPr/>
            </a:pPr>
            <a:r>
              <a:rPr lang="en-US" sz="1600" b="1" dirty="0">
                <a:solidFill>
                  <a:srgbClr val="FF6600"/>
                </a:solidFill>
                <a:latin typeface="+mj-lt"/>
                <a:ea typeface="ＭＳ Ｐゴシック" pitchFamily="34" charset="-128"/>
              </a:rPr>
              <a:t>Core Ideas</a:t>
            </a:r>
          </a:p>
        </p:txBody>
      </p:sp>
      <p:sp>
        <p:nvSpPr>
          <p:cNvPr id="10" name="TextBox 5"/>
          <p:cNvSpPr txBox="1">
            <a:spLocks noChangeArrowheads="1"/>
          </p:cNvSpPr>
          <p:nvPr/>
        </p:nvSpPr>
        <p:spPr bwMode="auto">
          <a:xfrm>
            <a:off x="5943600" y="2359223"/>
            <a:ext cx="990600" cy="338554"/>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600" b="1" dirty="0">
                <a:solidFill>
                  <a:srgbClr val="0000FF"/>
                </a:solidFill>
                <a:latin typeface="+mj-lt"/>
                <a:ea typeface="ＭＳ Ｐゴシック" pitchFamily="34" charset="-128"/>
              </a:rPr>
              <a:t>Practices</a:t>
            </a:r>
          </a:p>
        </p:txBody>
      </p:sp>
      <p:sp>
        <p:nvSpPr>
          <p:cNvPr id="11" name="TextBox 6"/>
          <p:cNvSpPr txBox="1">
            <a:spLocks noChangeArrowheads="1"/>
          </p:cNvSpPr>
          <p:nvPr/>
        </p:nvSpPr>
        <p:spPr bwMode="auto">
          <a:xfrm>
            <a:off x="6338966" y="1763746"/>
            <a:ext cx="1585834" cy="598454"/>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2000"/>
              </a:lnSpc>
              <a:defRPr/>
            </a:pPr>
            <a:r>
              <a:rPr lang="en-US" sz="1600" b="1" dirty="0">
                <a:solidFill>
                  <a:srgbClr val="008000"/>
                </a:solidFill>
                <a:latin typeface="+mj-lt"/>
                <a:ea typeface="ＭＳ Ｐゴシック" pitchFamily="34" charset="-128"/>
              </a:rPr>
              <a:t>Crosscutting Concepts</a:t>
            </a:r>
          </a:p>
        </p:txBody>
      </p:sp>
    </p:spTree>
    <p:extLst>
      <p:ext uri="{BB962C8B-B14F-4D97-AF65-F5344CB8AC3E}">
        <p14:creationId xmlns:p14="http://schemas.microsoft.com/office/powerpoint/2010/main" val="1212806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0E0C3B-D45A-4B14-9DD1-6FD707C5D087}"/>
              </a:ext>
            </a:extLst>
          </p:cNvPr>
          <p:cNvSpPr>
            <a:spLocks noGrp="1"/>
          </p:cNvSpPr>
          <p:nvPr>
            <p:ph type="title"/>
          </p:nvPr>
        </p:nvSpPr>
        <p:spPr/>
        <p:txBody>
          <a:bodyPr/>
          <a:lstStyle/>
          <a:p>
            <a:r>
              <a:rPr lang="en-US" dirty="0"/>
              <a:t>Tool 1 Blueprint Example</a:t>
            </a:r>
          </a:p>
        </p:txBody>
      </p:sp>
      <p:sp>
        <p:nvSpPr>
          <p:cNvPr id="6" name="Content Placeholder 5">
            <a:extLst>
              <a:ext uri="{FF2B5EF4-FFF2-40B4-BE49-F238E27FC236}">
                <a16:creationId xmlns:a16="http://schemas.microsoft.com/office/drawing/2014/main" id="{047FC04D-7F88-45A4-8E2D-A9581075D27F}"/>
              </a:ext>
            </a:extLst>
          </p:cNvPr>
          <p:cNvSpPr>
            <a:spLocks noGrp="1"/>
          </p:cNvSpPr>
          <p:nvPr>
            <p:ph idx="1"/>
          </p:nvPr>
        </p:nvSpPr>
        <p:spPr/>
        <p:txBody>
          <a:bodyPr/>
          <a:lstStyle/>
          <a:p>
            <a:pPr>
              <a:spcBef>
                <a:spcPts val="1200"/>
              </a:spcBef>
              <a:spcAft>
                <a:spcPts val="1200"/>
              </a:spcAft>
            </a:pPr>
            <a:r>
              <a:rPr lang="en-US" dirty="0"/>
              <a:t>Examine the example blueprint, noticing key features</a:t>
            </a:r>
          </a:p>
          <a:p>
            <a:pPr>
              <a:spcBef>
                <a:spcPts val="1200"/>
              </a:spcBef>
              <a:spcAft>
                <a:spcPts val="1200"/>
              </a:spcAft>
            </a:pPr>
            <a:r>
              <a:rPr lang="en-US" dirty="0"/>
              <a:t>Be prepared to share your insights with the group</a:t>
            </a:r>
          </a:p>
        </p:txBody>
      </p:sp>
      <p:sp>
        <p:nvSpPr>
          <p:cNvPr id="4" name="Slide Number Placeholder 3">
            <a:extLst>
              <a:ext uri="{FF2B5EF4-FFF2-40B4-BE49-F238E27FC236}">
                <a16:creationId xmlns:a16="http://schemas.microsoft.com/office/drawing/2014/main" id="{65C52462-25C5-4E6A-BDA1-02630AECE20D}"/>
              </a:ext>
            </a:extLst>
          </p:cNvPr>
          <p:cNvSpPr>
            <a:spLocks noGrp="1"/>
          </p:cNvSpPr>
          <p:nvPr>
            <p:ph type="sldNum" sz="quarter" idx="12"/>
          </p:nvPr>
        </p:nvSpPr>
        <p:spPr/>
        <p:txBody>
          <a:bodyPr/>
          <a:lstStyle/>
          <a:p>
            <a:fld id="{E5FD466C-A846-4137-A191-031693B0489B}" type="slidenum">
              <a:rPr lang="en-US" smtClean="0"/>
              <a:pPr/>
              <a:t>18</a:t>
            </a:fld>
            <a:endParaRPr lang="en-US"/>
          </a:p>
        </p:txBody>
      </p:sp>
    </p:spTree>
    <p:extLst>
      <p:ext uri="{BB962C8B-B14F-4D97-AF65-F5344CB8AC3E}">
        <p14:creationId xmlns:p14="http://schemas.microsoft.com/office/powerpoint/2010/main" val="3678844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Instruction</a:t>
            </a:r>
          </a:p>
        </p:txBody>
      </p:sp>
      <p:sp>
        <p:nvSpPr>
          <p:cNvPr id="3" name="Content Placeholder 2"/>
          <p:cNvSpPr>
            <a:spLocks noGrp="1"/>
          </p:cNvSpPr>
          <p:nvPr>
            <p:ph idx="1"/>
          </p:nvPr>
        </p:nvSpPr>
        <p:spPr/>
        <p:txBody>
          <a:bodyPr/>
          <a:lstStyle/>
          <a:p>
            <a:pPr marL="0" indent="0">
              <a:buNone/>
            </a:pPr>
            <a:r>
              <a:rPr lang="en-US" sz="3600" dirty="0"/>
              <a:t>What’s the core idea?</a:t>
            </a:r>
          </a:p>
          <a:p>
            <a:r>
              <a:rPr lang="en-US" dirty="0"/>
              <a:t>See </a:t>
            </a:r>
            <a:r>
              <a:rPr lang="en-US" i="1" dirty="0"/>
              <a:t>NGSS Reading Guide </a:t>
            </a:r>
            <a:r>
              <a:rPr lang="en-US" dirty="0"/>
              <a:t>Reading 1</a:t>
            </a:r>
          </a:p>
          <a:p>
            <a:pPr lvl="1"/>
            <a:r>
              <a:rPr lang="en-US" dirty="0"/>
              <a:t>Review </a:t>
            </a:r>
            <a:r>
              <a:rPr lang="en-US" dirty="0">
                <a:solidFill>
                  <a:srgbClr val="FF0000"/>
                </a:solidFill>
              </a:rPr>
              <a:t>p. 140 and p. 142 (Box 6-1) </a:t>
            </a:r>
            <a:r>
              <a:rPr lang="en-US" dirty="0"/>
              <a:t>and to see where core idea </a:t>
            </a:r>
            <a:r>
              <a:rPr lang="en-US" dirty="0">
                <a:solidFill>
                  <a:srgbClr val="FF0000"/>
                </a:solidFill>
              </a:rPr>
              <a:t>LS2</a:t>
            </a:r>
            <a:r>
              <a:rPr lang="en-US" dirty="0"/>
              <a:t> fits into the </a:t>
            </a:r>
            <a:r>
              <a:rPr lang="en-US" dirty="0">
                <a:solidFill>
                  <a:srgbClr val="FF0000"/>
                </a:solidFill>
              </a:rPr>
              <a:t>life sciences</a:t>
            </a:r>
          </a:p>
          <a:p>
            <a:r>
              <a:rPr lang="en-US" dirty="0"/>
              <a:t>See </a:t>
            </a:r>
            <a:r>
              <a:rPr lang="en-US" i="1" dirty="0"/>
              <a:t>NGSS Reading Guide </a:t>
            </a:r>
            <a:r>
              <a:rPr lang="en-US" dirty="0"/>
              <a:t>Reading 2, Part 1.</a:t>
            </a:r>
          </a:p>
          <a:p>
            <a:pPr lvl="1"/>
            <a:r>
              <a:rPr lang="en-US" dirty="0"/>
              <a:t>Read the narrative for </a:t>
            </a:r>
            <a:r>
              <a:rPr lang="en-US" dirty="0">
                <a:solidFill>
                  <a:srgbClr val="FF0000"/>
                </a:solidFill>
              </a:rPr>
              <a:t>LS2 on p. 150</a:t>
            </a:r>
            <a:r>
              <a:rPr lang="en-US" dirty="0"/>
              <a: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E5FD466C-A846-4137-A191-031693B0489B}" type="slidenum">
              <a:rPr lang="en-US" smtClean="0"/>
              <a:pPr/>
              <a:t>19</a:t>
            </a:fld>
            <a:endParaRPr lang="en-US"/>
          </a:p>
        </p:txBody>
      </p:sp>
    </p:spTree>
    <p:extLst>
      <p:ext uri="{BB962C8B-B14F-4D97-AF65-F5344CB8AC3E}">
        <p14:creationId xmlns:p14="http://schemas.microsoft.com/office/powerpoint/2010/main" val="2815814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Teaching and Learning</a:t>
            </a:r>
          </a:p>
        </p:txBody>
      </p:sp>
      <p:sp>
        <p:nvSpPr>
          <p:cNvPr id="3" name="Content Placeholder 2"/>
          <p:cNvSpPr>
            <a:spLocks noGrp="1"/>
          </p:cNvSpPr>
          <p:nvPr>
            <p:ph idx="1"/>
          </p:nvPr>
        </p:nvSpPr>
        <p:spPr>
          <a:xfrm>
            <a:off x="457200" y="1447800"/>
            <a:ext cx="8229600" cy="4953000"/>
          </a:xfrm>
        </p:spPr>
        <p:txBody>
          <a:bodyPr>
            <a:normAutofit/>
          </a:bodyPr>
          <a:lstStyle/>
          <a:p>
            <a:r>
              <a:rPr lang="en-US" sz="3400" dirty="0"/>
              <a:t>What do you think about when planning a unit of instruction for your classroom?</a:t>
            </a:r>
          </a:p>
        </p:txBody>
      </p:sp>
      <p:sp>
        <p:nvSpPr>
          <p:cNvPr id="4" name="Slide Number Placeholder 3"/>
          <p:cNvSpPr>
            <a:spLocks noGrp="1"/>
          </p:cNvSpPr>
          <p:nvPr>
            <p:ph type="sldNum" sz="quarter" idx="12"/>
          </p:nvPr>
        </p:nvSpPr>
        <p:spPr/>
        <p:txBody>
          <a:bodyPr/>
          <a:lstStyle/>
          <a:p>
            <a:fld id="{E5FD466C-A846-4137-A191-031693B0489B}" type="slidenum">
              <a:rPr lang="en-US" smtClean="0"/>
              <a:pPr/>
              <a:t>2</a:t>
            </a:fld>
            <a:endParaRPr lang="en-US"/>
          </a:p>
        </p:txBody>
      </p:sp>
    </p:spTree>
    <p:extLst>
      <p:ext uri="{BB962C8B-B14F-4D97-AF65-F5344CB8AC3E}">
        <p14:creationId xmlns:p14="http://schemas.microsoft.com/office/powerpoint/2010/main" val="317403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Instruction</a:t>
            </a:r>
          </a:p>
        </p:txBody>
      </p:sp>
      <p:sp>
        <p:nvSpPr>
          <p:cNvPr id="3" name="Content Placeholder 2"/>
          <p:cNvSpPr>
            <a:spLocks noGrp="1"/>
          </p:cNvSpPr>
          <p:nvPr>
            <p:ph idx="1"/>
          </p:nvPr>
        </p:nvSpPr>
        <p:spPr>
          <a:xfrm>
            <a:off x="457200" y="1524000"/>
            <a:ext cx="8229600" cy="5029200"/>
          </a:xfrm>
        </p:spPr>
        <p:txBody>
          <a:bodyPr>
            <a:normAutofit fontScale="55000" lnSpcReduction="20000"/>
          </a:bodyPr>
          <a:lstStyle/>
          <a:p>
            <a:pPr marL="342861" lvl="1" indent="-342861">
              <a:buFont typeface="Arial" panose="020B0604020202020204" pitchFamily="34" charset="0"/>
              <a:buChar char="•"/>
            </a:pPr>
            <a:r>
              <a:rPr lang="en-US" sz="3800" dirty="0"/>
              <a:t>What are the component ideas for this core idea? </a:t>
            </a:r>
          </a:p>
          <a:p>
            <a:endParaRPr lang="en-US" sz="3800" dirty="0"/>
          </a:p>
          <a:p>
            <a:pPr marL="342861" lvl="1" indent="-342861">
              <a:buFont typeface="Arial" panose="020B0604020202020204" pitchFamily="34" charset="0"/>
              <a:buChar char="•"/>
            </a:pPr>
            <a:r>
              <a:rPr lang="en-US" sz="3800" dirty="0"/>
              <a:t>See </a:t>
            </a:r>
            <a:r>
              <a:rPr lang="en-US" sz="3800" i="1" dirty="0"/>
              <a:t>NGSS Reading Guide </a:t>
            </a:r>
            <a:r>
              <a:rPr lang="en-US" sz="3800" dirty="0"/>
              <a:t>Reading 2, Part 2, for the component ideas </a:t>
            </a:r>
          </a:p>
          <a:p>
            <a:pPr lvl="1"/>
            <a:r>
              <a:rPr lang="en-US" sz="3800" dirty="0">
                <a:solidFill>
                  <a:srgbClr val="FF0000"/>
                </a:solidFill>
              </a:rPr>
              <a:t>LS2A. Interdependent Relationship and Ecosystems pp. 150-151 and grade 8 end point on p. 152</a:t>
            </a:r>
          </a:p>
          <a:p>
            <a:pPr lvl="1"/>
            <a:r>
              <a:rPr lang="en-US" sz="3800" dirty="0">
                <a:solidFill>
                  <a:srgbClr val="FF0000"/>
                </a:solidFill>
              </a:rPr>
              <a:t>LS2B. Cycles of Matter and Energy Transfer in Ecosystems pp. 152-153 and grade 8 end point on p. 153-154</a:t>
            </a:r>
          </a:p>
          <a:p>
            <a:pPr lvl="1"/>
            <a:r>
              <a:rPr lang="en-US" sz="3800" dirty="0">
                <a:solidFill>
                  <a:srgbClr val="FF0000"/>
                </a:solidFill>
              </a:rPr>
              <a:t>LS2C. Ecosystems, Dynamics, and Resilience pp. 154-155 and grade 8 end point on p. 155</a:t>
            </a:r>
          </a:p>
          <a:p>
            <a:pPr lvl="1"/>
            <a:endParaRPr lang="en-US" sz="3800" dirty="0">
              <a:solidFill>
                <a:srgbClr val="FF0000"/>
              </a:solidFill>
            </a:endParaRPr>
          </a:p>
          <a:p>
            <a:r>
              <a:rPr lang="en-US" sz="3800" dirty="0"/>
              <a:t>How well do your grouped ideas match the ideas from the Framework?</a:t>
            </a:r>
          </a:p>
          <a:p>
            <a:endParaRPr lang="en-US" sz="3800" dirty="0"/>
          </a:p>
          <a:p>
            <a:r>
              <a:rPr lang="en-US" sz="3800" dirty="0"/>
              <a:t>You can add additional sticky notes or remove them from your conceptual flow based on what your group decides makes the most coherent storyline.</a:t>
            </a:r>
          </a:p>
          <a:p>
            <a:pPr lvl="1"/>
            <a:endParaRPr lang="en-US" dirty="0">
              <a:solidFill>
                <a:srgbClr val="FF0000"/>
              </a:solidFill>
            </a:endParaRPr>
          </a:p>
        </p:txBody>
      </p:sp>
      <p:sp>
        <p:nvSpPr>
          <p:cNvPr id="4" name="Slide Number Placeholder 3"/>
          <p:cNvSpPr>
            <a:spLocks noGrp="1"/>
          </p:cNvSpPr>
          <p:nvPr>
            <p:ph type="sldNum" sz="quarter" idx="12"/>
          </p:nvPr>
        </p:nvSpPr>
        <p:spPr/>
        <p:txBody>
          <a:bodyPr/>
          <a:lstStyle/>
          <a:p>
            <a:fld id="{E5FD466C-A846-4137-A191-031693B0489B}" type="slidenum">
              <a:rPr lang="en-US" smtClean="0"/>
              <a:pPr/>
              <a:t>20</a:t>
            </a:fld>
            <a:endParaRPr lang="en-US"/>
          </a:p>
        </p:txBody>
      </p:sp>
    </p:spTree>
    <p:extLst>
      <p:ext uri="{BB962C8B-B14F-4D97-AF65-F5344CB8AC3E}">
        <p14:creationId xmlns:p14="http://schemas.microsoft.com/office/powerpoint/2010/main" val="2293507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FD466C-A846-4137-A191-031693B0489B}" type="slidenum">
              <a:rPr lang="en-US" smtClean="0"/>
              <a:pPr/>
              <a:t>21</a:t>
            </a:fld>
            <a:endParaRPr lang="en-US"/>
          </a:p>
        </p:txBody>
      </p:sp>
      <p:pic>
        <p:nvPicPr>
          <p:cNvPr id="5" name="Picture 4"/>
          <p:cNvPicPr>
            <a:picLocks noChangeAspect="1"/>
          </p:cNvPicPr>
          <p:nvPr/>
        </p:nvPicPr>
        <p:blipFill>
          <a:blip r:embed="rId3"/>
          <a:stretch>
            <a:fillRect/>
          </a:stretch>
        </p:blipFill>
        <p:spPr>
          <a:xfrm>
            <a:off x="0" y="203202"/>
            <a:ext cx="9144000" cy="6437632"/>
          </a:xfrm>
          <a:prstGeom prst="rect">
            <a:avLst/>
          </a:prstGeom>
        </p:spPr>
      </p:pic>
    </p:spTree>
    <p:extLst>
      <p:ext uri="{BB962C8B-B14F-4D97-AF65-F5344CB8AC3E}">
        <p14:creationId xmlns:p14="http://schemas.microsoft.com/office/powerpoint/2010/main" val="3613685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FD466C-A846-4137-A191-031693B0489B}" type="slidenum">
              <a:rPr lang="en-US" smtClean="0"/>
              <a:pPr/>
              <a:t>22</a:t>
            </a:fld>
            <a:endParaRPr lang="en-US"/>
          </a:p>
        </p:txBody>
      </p:sp>
      <p:pic>
        <p:nvPicPr>
          <p:cNvPr id="5" name="Picture 4"/>
          <p:cNvPicPr>
            <a:picLocks noChangeAspect="1"/>
          </p:cNvPicPr>
          <p:nvPr/>
        </p:nvPicPr>
        <p:blipFill>
          <a:blip r:embed="rId3"/>
          <a:stretch>
            <a:fillRect/>
          </a:stretch>
        </p:blipFill>
        <p:spPr>
          <a:xfrm>
            <a:off x="0" y="203202"/>
            <a:ext cx="9144000" cy="6437632"/>
          </a:xfrm>
          <a:prstGeom prst="rect">
            <a:avLst/>
          </a:prstGeom>
        </p:spPr>
      </p:pic>
      <p:sp>
        <p:nvSpPr>
          <p:cNvPr id="4" name="TextBox 3"/>
          <p:cNvSpPr txBox="1"/>
          <p:nvPr/>
        </p:nvSpPr>
        <p:spPr>
          <a:xfrm>
            <a:off x="228600" y="228600"/>
            <a:ext cx="1219200" cy="369320"/>
          </a:xfrm>
          <a:prstGeom prst="rect">
            <a:avLst/>
          </a:prstGeom>
          <a:solidFill>
            <a:schemeClr val="tx2">
              <a:lumMod val="50000"/>
            </a:schemeClr>
          </a:solidFill>
        </p:spPr>
        <p:txBody>
          <a:bodyPr wrap="square" lIns="91429" tIns="45714" rIns="91429" bIns="45714" rtlCol="0">
            <a:spAutoFit/>
          </a:bodyPr>
          <a:lstStyle/>
          <a:p>
            <a:r>
              <a:rPr lang="en-US" dirty="0">
                <a:solidFill>
                  <a:schemeClr val="bg1"/>
                </a:solidFill>
              </a:rPr>
              <a:t>Core Idea</a:t>
            </a:r>
          </a:p>
        </p:txBody>
      </p:sp>
      <p:sp>
        <p:nvSpPr>
          <p:cNvPr id="6" name="Right Arrow 5"/>
          <p:cNvSpPr/>
          <p:nvPr/>
        </p:nvSpPr>
        <p:spPr>
          <a:xfrm>
            <a:off x="1524000" y="304800"/>
            <a:ext cx="304800" cy="184666"/>
          </a:xfrm>
          <a:prstGeom prst="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7" name="TextBox 6"/>
          <p:cNvSpPr txBox="1"/>
          <p:nvPr/>
        </p:nvSpPr>
        <p:spPr>
          <a:xfrm>
            <a:off x="762000" y="3429000"/>
            <a:ext cx="1828800" cy="369320"/>
          </a:xfrm>
          <a:prstGeom prst="rect">
            <a:avLst/>
          </a:prstGeom>
          <a:solidFill>
            <a:schemeClr val="tx2">
              <a:lumMod val="50000"/>
            </a:schemeClr>
          </a:solidFill>
        </p:spPr>
        <p:txBody>
          <a:bodyPr wrap="square" lIns="91429" tIns="45714" rIns="91429" bIns="45714" rtlCol="0">
            <a:spAutoFit/>
          </a:bodyPr>
          <a:lstStyle/>
          <a:p>
            <a:r>
              <a:rPr lang="en-US" dirty="0">
                <a:solidFill>
                  <a:schemeClr val="bg1"/>
                </a:solidFill>
              </a:rPr>
              <a:t>Component Idea</a:t>
            </a:r>
          </a:p>
        </p:txBody>
      </p:sp>
      <p:sp>
        <p:nvSpPr>
          <p:cNvPr id="8" name="TextBox 7"/>
          <p:cNvSpPr txBox="1"/>
          <p:nvPr/>
        </p:nvSpPr>
        <p:spPr>
          <a:xfrm>
            <a:off x="1066800" y="4800600"/>
            <a:ext cx="1447800" cy="369320"/>
          </a:xfrm>
          <a:prstGeom prst="rect">
            <a:avLst/>
          </a:prstGeom>
          <a:solidFill>
            <a:schemeClr val="tx2">
              <a:lumMod val="50000"/>
            </a:schemeClr>
          </a:solidFill>
        </p:spPr>
        <p:txBody>
          <a:bodyPr wrap="square" lIns="91429" tIns="45714" rIns="91429" bIns="45714" rtlCol="0">
            <a:spAutoFit/>
          </a:bodyPr>
          <a:lstStyle/>
          <a:p>
            <a:r>
              <a:rPr lang="en-US" dirty="0">
                <a:solidFill>
                  <a:schemeClr val="bg1"/>
                </a:solidFill>
              </a:rPr>
              <a:t>Element</a:t>
            </a:r>
          </a:p>
        </p:txBody>
      </p:sp>
      <p:sp>
        <p:nvSpPr>
          <p:cNvPr id="9" name="Right Arrow 8"/>
          <p:cNvSpPr/>
          <p:nvPr/>
        </p:nvSpPr>
        <p:spPr>
          <a:xfrm>
            <a:off x="2667000" y="3511368"/>
            <a:ext cx="304800" cy="184666"/>
          </a:xfrm>
          <a:prstGeom prst="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10" name="Right Arrow 9"/>
          <p:cNvSpPr/>
          <p:nvPr/>
        </p:nvSpPr>
        <p:spPr>
          <a:xfrm>
            <a:off x="2743200" y="4953000"/>
            <a:ext cx="304800" cy="184666"/>
          </a:xfrm>
          <a:prstGeom prst="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11" name="Right Arrow 10"/>
          <p:cNvSpPr/>
          <p:nvPr/>
        </p:nvSpPr>
        <p:spPr>
          <a:xfrm rot="20089916">
            <a:off x="2617708" y="4733214"/>
            <a:ext cx="450499" cy="227107"/>
          </a:xfrm>
          <a:prstGeom prst="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Tree>
    <p:extLst>
      <p:ext uri="{BB962C8B-B14F-4D97-AF65-F5344CB8AC3E}">
        <p14:creationId xmlns:p14="http://schemas.microsoft.com/office/powerpoint/2010/main" val="2783270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FD466C-A846-4137-A191-031693B0489B}" type="slidenum">
              <a:rPr lang="en-US" smtClean="0"/>
              <a:pPr/>
              <a:t>23</a:t>
            </a:fld>
            <a:endParaRPr lang="en-US"/>
          </a:p>
        </p:txBody>
      </p:sp>
      <p:pic>
        <p:nvPicPr>
          <p:cNvPr id="5" name="Picture 4"/>
          <p:cNvPicPr>
            <a:picLocks noChangeAspect="1"/>
          </p:cNvPicPr>
          <p:nvPr/>
        </p:nvPicPr>
        <p:blipFill>
          <a:blip r:embed="rId3"/>
          <a:stretch>
            <a:fillRect/>
          </a:stretch>
        </p:blipFill>
        <p:spPr>
          <a:xfrm>
            <a:off x="0" y="203202"/>
            <a:ext cx="9144000" cy="6437632"/>
          </a:xfrm>
          <a:prstGeom prst="rect">
            <a:avLst/>
          </a:prstGeom>
        </p:spPr>
      </p:pic>
      <p:sp>
        <p:nvSpPr>
          <p:cNvPr id="4" name="Right Arrow 3"/>
          <p:cNvSpPr/>
          <p:nvPr/>
        </p:nvSpPr>
        <p:spPr>
          <a:xfrm rot="12883435">
            <a:off x="4924218" y="3061255"/>
            <a:ext cx="1295400" cy="5715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pic>
        <p:nvPicPr>
          <p:cNvPr id="2" name="Picture 1"/>
          <p:cNvPicPr>
            <a:picLocks noChangeAspect="1"/>
          </p:cNvPicPr>
          <p:nvPr/>
        </p:nvPicPr>
        <p:blipFill>
          <a:blip r:embed="rId4"/>
          <a:stretch>
            <a:fillRect/>
          </a:stretch>
        </p:blipFill>
        <p:spPr>
          <a:xfrm>
            <a:off x="1545941" y="990600"/>
            <a:ext cx="3378595" cy="2019300"/>
          </a:xfrm>
          <a:prstGeom prst="rect">
            <a:avLst/>
          </a:prstGeom>
          <a:ln w="28575" cmpd="sng">
            <a:solidFill>
              <a:schemeClr val="tx1"/>
            </a:solidFill>
          </a:ln>
        </p:spPr>
      </p:pic>
    </p:spTree>
    <p:extLst>
      <p:ext uri="{BB962C8B-B14F-4D97-AF65-F5344CB8AC3E}">
        <p14:creationId xmlns:p14="http://schemas.microsoft.com/office/powerpoint/2010/main" val="2634895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Disciplinary Core Ideas (DCIs)</a:t>
            </a:r>
          </a:p>
        </p:txBody>
      </p:sp>
      <p:sp>
        <p:nvSpPr>
          <p:cNvPr id="3" name="Content Placeholder 2"/>
          <p:cNvSpPr>
            <a:spLocks noGrp="1"/>
          </p:cNvSpPr>
          <p:nvPr>
            <p:ph sz="half" idx="1"/>
          </p:nvPr>
        </p:nvSpPr>
        <p:spPr>
          <a:xfrm>
            <a:off x="152400" y="914400"/>
            <a:ext cx="4800600" cy="5257800"/>
          </a:xfrm>
        </p:spPr>
        <p:txBody>
          <a:bodyPr>
            <a:noAutofit/>
          </a:bodyPr>
          <a:lstStyle/>
          <a:p>
            <a:pPr marL="0" indent="0">
              <a:buNone/>
            </a:pPr>
            <a:r>
              <a:rPr lang="en-US" dirty="0"/>
              <a:t>First step</a:t>
            </a:r>
          </a:p>
          <a:p>
            <a:pPr marL="457148" indent="-457148">
              <a:buFont typeface="+mj-lt"/>
              <a:buAutoNum type="alphaLcPeriod"/>
            </a:pPr>
            <a:r>
              <a:rPr lang="en-US" sz="2400" dirty="0"/>
              <a:t>Note the component code and text on each DCI card</a:t>
            </a:r>
          </a:p>
          <a:p>
            <a:pPr marL="857151" lvl="1" indent="-457148">
              <a:buFont typeface="+mj-lt"/>
              <a:buAutoNum type="alphaLcPeriod"/>
            </a:pPr>
            <a:r>
              <a:rPr lang="en-US" sz="2000" dirty="0">
                <a:solidFill>
                  <a:srgbClr val="FF0000"/>
                </a:solidFill>
              </a:rPr>
              <a:t>LS2A</a:t>
            </a:r>
          </a:p>
          <a:p>
            <a:pPr marL="857151" lvl="1" indent="-457148">
              <a:buFont typeface="+mj-lt"/>
              <a:buAutoNum type="alphaLcPeriod"/>
            </a:pPr>
            <a:r>
              <a:rPr lang="en-US" sz="2000" dirty="0">
                <a:solidFill>
                  <a:srgbClr val="FF0000"/>
                </a:solidFill>
              </a:rPr>
              <a:t>LS2B</a:t>
            </a:r>
          </a:p>
          <a:p>
            <a:pPr marL="857151" lvl="1" indent="-457148">
              <a:buFont typeface="+mj-lt"/>
              <a:buAutoNum type="alphaLcPeriod"/>
            </a:pPr>
            <a:r>
              <a:rPr lang="en-US" sz="2000" dirty="0">
                <a:solidFill>
                  <a:srgbClr val="FF0000"/>
                </a:solidFill>
              </a:rPr>
              <a:t>LS2C</a:t>
            </a:r>
          </a:p>
          <a:p>
            <a:pPr marL="857151" lvl="1" indent="-457148">
              <a:buFont typeface="+mj-lt"/>
              <a:buAutoNum type="alphaLcPeriod"/>
            </a:pPr>
            <a:r>
              <a:rPr lang="en-US" sz="2000" dirty="0">
                <a:solidFill>
                  <a:srgbClr val="FF0000"/>
                </a:solidFill>
              </a:rPr>
              <a:t>LS4D (read Framework p. 166 and grade 8 end point p. 167)</a:t>
            </a:r>
          </a:p>
          <a:p>
            <a:pPr marL="857151" lvl="1" indent="-457148">
              <a:buFont typeface="+mj-lt"/>
              <a:buAutoNum type="alphaLcPeriod"/>
            </a:pPr>
            <a:r>
              <a:rPr lang="en-US" sz="2000" dirty="0">
                <a:solidFill>
                  <a:srgbClr val="FF0000"/>
                </a:solidFill>
              </a:rPr>
              <a:t>ETS1B (read Framework p. 206-207 and grade 8 end point p. 208)</a:t>
            </a:r>
          </a:p>
          <a:p>
            <a:r>
              <a:rPr lang="en-US" sz="2400" dirty="0">
                <a:solidFill>
                  <a:srgbClr val="FF0000"/>
                </a:solidFill>
              </a:rPr>
              <a:t>Consider how the engineering/ design DCIs fit here.</a:t>
            </a:r>
          </a:p>
          <a:p>
            <a:pPr lvl="1"/>
            <a:r>
              <a:rPr lang="en-US" sz="2000" dirty="0">
                <a:solidFill>
                  <a:srgbClr val="FF0000"/>
                </a:solidFill>
              </a:rPr>
              <a:t>Why do you think the authors made an explicit link in this topic?</a:t>
            </a:r>
          </a:p>
          <a:p>
            <a:pPr lvl="1"/>
            <a:r>
              <a:rPr lang="en-US" sz="2000" dirty="0">
                <a:solidFill>
                  <a:srgbClr val="FF0000"/>
                </a:solidFill>
              </a:rPr>
              <a:t>How well do they fit?</a:t>
            </a:r>
          </a:p>
          <a:p>
            <a:pPr lvl="1"/>
            <a:r>
              <a:rPr lang="en-US" sz="2000" dirty="0">
                <a:solidFill>
                  <a:srgbClr val="FF0000"/>
                </a:solidFill>
              </a:rPr>
              <a:t>How do they add value?</a:t>
            </a:r>
          </a:p>
          <a:p>
            <a:pPr marL="857151" lvl="1" indent="-457148">
              <a:buFont typeface="+mj-lt"/>
              <a:buAutoNum type="alphaLcPeriod"/>
            </a:pPr>
            <a:endParaRPr lang="en-US" sz="2000" dirty="0"/>
          </a:p>
        </p:txBody>
      </p:sp>
      <p:sp>
        <p:nvSpPr>
          <p:cNvPr id="19" name="Rectangle 18"/>
          <p:cNvSpPr/>
          <p:nvPr/>
        </p:nvSpPr>
        <p:spPr>
          <a:xfrm>
            <a:off x="6210301" y="273733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0" name="Rectangle 19"/>
          <p:cNvSpPr/>
          <p:nvPr/>
        </p:nvSpPr>
        <p:spPr>
          <a:xfrm>
            <a:off x="7924800" y="239443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1" name="Rectangle 20"/>
          <p:cNvSpPr/>
          <p:nvPr/>
        </p:nvSpPr>
        <p:spPr>
          <a:xfrm>
            <a:off x="5363308" y="16002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2" name="Rectangle 21"/>
          <p:cNvSpPr/>
          <p:nvPr/>
        </p:nvSpPr>
        <p:spPr>
          <a:xfrm>
            <a:off x="6781800" y="15240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4" name="Slide Number Placeholder 3"/>
          <p:cNvSpPr>
            <a:spLocks noGrp="1"/>
          </p:cNvSpPr>
          <p:nvPr>
            <p:ph type="sldNum" sz="quarter" idx="12"/>
          </p:nvPr>
        </p:nvSpPr>
        <p:spPr/>
        <p:txBody>
          <a:bodyPr/>
          <a:lstStyle/>
          <a:p>
            <a:fld id="{E5FD466C-A846-4137-A191-031693B0489B}" type="slidenum">
              <a:rPr lang="en-US" smtClean="0"/>
              <a:pPr/>
              <a:t>24</a:t>
            </a:fld>
            <a:endParaRPr lang="en-US"/>
          </a:p>
        </p:txBody>
      </p:sp>
    </p:spTree>
    <p:extLst>
      <p:ext uri="{BB962C8B-B14F-4D97-AF65-F5344CB8AC3E}">
        <p14:creationId xmlns:p14="http://schemas.microsoft.com/office/powerpoint/2010/main" val="327093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Disciplinary Core Ideas (DCIs)</a:t>
            </a:r>
          </a:p>
        </p:txBody>
      </p:sp>
      <p:sp>
        <p:nvSpPr>
          <p:cNvPr id="3" name="Content Placeholder 2"/>
          <p:cNvSpPr>
            <a:spLocks noGrp="1"/>
          </p:cNvSpPr>
          <p:nvPr>
            <p:ph sz="half" idx="1"/>
          </p:nvPr>
        </p:nvSpPr>
        <p:spPr>
          <a:xfrm>
            <a:off x="152400" y="1066800"/>
            <a:ext cx="4800600" cy="5257800"/>
          </a:xfrm>
        </p:spPr>
        <p:txBody>
          <a:bodyPr>
            <a:noAutofit/>
          </a:bodyPr>
          <a:lstStyle/>
          <a:p>
            <a:pPr marL="0" indent="0">
              <a:buNone/>
            </a:pPr>
            <a:r>
              <a:rPr lang="en-US" dirty="0"/>
              <a:t>Second steps</a:t>
            </a:r>
          </a:p>
          <a:p>
            <a:pPr marL="457148" indent="-457148">
              <a:buFont typeface="+mj-lt"/>
              <a:buAutoNum type="alphaLcPeriod"/>
            </a:pPr>
            <a:r>
              <a:rPr lang="en-US" sz="2400" dirty="0"/>
              <a:t>Incorporate the </a:t>
            </a:r>
            <a:r>
              <a:rPr lang="en-US" sz="2400" dirty="0">
                <a:solidFill>
                  <a:srgbClr val="FF0000"/>
                </a:solidFill>
              </a:rPr>
              <a:t>MS-LS2</a:t>
            </a:r>
            <a:r>
              <a:rPr lang="en-US" sz="2400" dirty="0"/>
              <a:t> DCI cards with your sequence as appropriate</a:t>
            </a:r>
            <a:r>
              <a:rPr lang="en-US" sz="2000" dirty="0"/>
              <a:t>.</a:t>
            </a:r>
            <a:endParaRPr lang="en-US" sz="2400" dirty="0"/>
          </a:p>
          <a:p>
            <a:pPr marL="457148" indent="-457148">
              <a:buFont typeface="+mj-lt"/>
              <a:buAutoNum type="alphaLcPeriod"/>
            </a:pPr>
            <a:endParaRPr lang="en-US" sz="2400" dirty="0"/>
          </a:p>
          <a:p>
            <a:pPr marL="457148" indent="-457148">
              <a:buFont typeface="+mj-lt"/>
              <a:buAutoNum type="alphaLcPeriod"/>
            </a:pPr>
            <a:r>
              <a:rPr lang="en-US" sz="2400" dirty="0"/>
              <a:t>Add Connecting DCIs from other standards pages if (and only if) they enhance your storyline. </a:t>
            </a:r>
          </a:p>
          <a:p>
            <a:pPr lvl="1"/>
            <a:r>
              <a:rPr lang="en-US" sz="2000" dirty="0"/>
              <a:t>See </a:t>
            </a:r>
            <a:r>
              <a:rPr lang="en-US" sz="2000" i="1" dirty="0"/>
              <a:t>NGSS Reading Guide </a:t>
            </a:r>
            <a:r>
              <a:rPr lang="en-US" sz="2000" dirty="0"/>
              <a:t>Reading 4 </a:t>
            </a:r>
            <a:r>
              <a:rPr lang="en-US" sz="2000" dirty="0">
                <a:solidFill>
                  <a:srgbClr val="FF0000"/>
                </a:solidFill>
              </a:rPr>
              <a:t>MS-LS2 connections to other DCIs in this grade band p. 149</a:t>
            </a:r>
          </a:p>
        </p:txBody>
      </p:sp>
      <p:sp>
        <p:nvSpPr>
          <p:cNvPr id="24" name="Rectangle 23"/>
          <p:cNvSpPr/>
          <p:nvPr/>
        </p:nvSpPr>
        <p:spPr>
          <a:xfrm>
            <a:off x="7532370" y="30480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5" name="Rectangle 24"/>
          <p:cNvSpPr/>
          <p:nvPr/>
        </p:nvSpPr>
        <p:spPr>
          <a:xfrm>
            <a:off x="7532370" y="206296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6" name="Rectangle 25"/>
          <p:cNvSpPr/>
          <p:nvPr/>
        </p:nvSpPr>
        <p:spPr>
          <a:xfrm>
            <a:off x="4944208" y="203454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7" name="Rectangle 26"/>
          <p:cNvSpPr/>
          <p:nvPr/>
        </p:nvSpPr>
        <p:spPr>
          <a:xfrm>
            <a:off x="6214110" y="206121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8" name="Right Arrow 27"/>
          <p:cNvSpPr/>
          <p:nvPr/>
        </p:nvSpPr>
        <p:spPr>
          <a:xfrm>
            <a:off x="4944208" y="1238250"/>
            <a:ext cx="3590192"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b="1" dirty="0"/>
              <a:t>Sequence</a:t>
            </a:r>
          </a:p>
        </p:txBody>
      </p:sp>
      <p:sp>
        <p:nvSpPr>
          <p:cNvPr id="29" name="Rectangle 28"/>
          <p:cNvSpPr/>
          <p:nvPr/>
        </p:nvSpPr>
        <p:spPr>
          <a:xfrm>
            <a:off x="4800600" y="294513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0" name="Rectangle 29"/>
          <p:cNvSpPr/>
          <p:nvPr/>
        </p:nvSpPr>
        <p:spPr>
          <a:xfrm>
            <a:off x="6070502" y="29718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1" name="Rectangle 30"/>
          <p:cNvSpPr/>
          <p:nvPr/>
        </p:nvSpPr>
        <p:spPr>
          <a:xfrm>
            <a:off x="6070502" y="38862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4" name="Slide Number Placeholder 3"/>
          <p:cNvSpPr>
            <a:spLocks noGrp="1"/>
          </p:cNvSpPr>
          <p:nvPr>
            <p:ph type="sldNum" sz="quarter" idx="12"/>
          </p:nvPr>
        </p:nvSpPr>
        <p:spPr/>
        <p:txBody>
          <a:bodyPr/>
          <a:lstStyle/>
          <a:p>
            <a:fld id="{E5FD466C-A846-4137-A191-031693B0489B}" type="slidenum">
              <a:rPr lang="en-US" smtClean="0"/>
              <a:pPr/>
              <a:t>25</a:t>
            </a:fld>
            <a:endParaRPr lang="en-US"/>
          </a:p>
        </p:txBody>
      </p:sp>
    </p:spTree>
    <p:extLst>
      <p:ext uri="{BB962C8B-B14F-4D97-AF65-F5344CB8AC3E}">
        <p14:creationId xmlns:p14="http://schemas.microsoft.com/office/powerpoint/2010/main" val="86797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4" grpId="0" animBg="1"/>
      <p:bldP spid="25" grpId="0" animBg="1"/>
      <p:bldP spid="26" grpId="0" animBg="1"/>
      <p:bldP spid="27"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Disciplinary Core Ideas (DCIs)</a:t>
            </a:r>
          </a:p>
        </p:txBody>
      </p:sp>
      <p:sp>
        <p:nvSpPr>
          <p:cNvPr id="3" name="Content Placeholder 2"/>
          <p:cNvSpPr>
            <a:spLocks noGrp="1"/>
          </p:cNvSpPr>
          <p:nvPr>
            <p:ph sz="half" idx="1"/>
          </p:nvPr>
        </p:nvSpPr>
        <p:spPr>
          <a:xfrm>
            <a:off x="152400" y="1066800"/>
            <a:ext cx="4800600" cy="5257800"/>
          </a:xfrm>
        </p:spPr>
        <p:txBody>
          <a:bodyPr>
            <a:noAutofit/>
          </a:bodyPr>
          <a:lstStyle/>
          <a:p>
            <a:pPr marL="0" indent="0">
              <a:buNone/>
            </a:pPr>
            <a:r>
              <a:rPr lang="en-US" dirty="0"/>
              <a:t>Third step</a:t>
            </a:r>
          </a:p>
          <a:p>
            <a:r>
              <a:rPr lang="en-US" sz="2400" dirty="0"/>
              <a:t>Consider how DCIs progress across grade bands.</a:t>
            </a:r>
          </a:p>
          <a:p>
            <a:pPr lvl="1"/>
            <a:r>
              <a:rPr lang="en-US" sz="2000" dirty="0"/>
              <a:t>See </a:t>
            </a:r>
            <a:r>
              <a:rPr lang="en-US" sz="2000" i="1" dirty="0"/>
              <a:t>NGSS Reading Guide </a:t>
            </a:r>
            <a:r>
              <a:rPr lang="en-US" sz="2000" dirty="0"/>
              <a:t>Reading 5 Appendix E  </a:t>
            </a:r>
            <a:r>
              <a:rPr lang="en-US" sz="2000" dirty="0">
                <a:solidFill>
                  <a:srgbClr val="FF0000"/>
                </a:solidFill>
              </a:rPr>
              <a:t>pp. 43-44 </a:t>
            </a:r>
            <a:r>
              <a:rPr lang="en-US" sz="2000" dirty="0"/>
              <a:t>for prior knowledge and to inform </a:t>
            </a:r>
            <a:r>
              <a:rPr lang="en-US" sz="2000" i="1" dirty="0"/>
              <a:t>boundaries</a:t>
            </a:r>
          </a:p>
        </p:txBody>
      </p:sp>
      <p:grpSp>
        <p:nvGrpSpPr>
          <p:cNvPr id="4" name="Group 3"/>
          <p:cNvGrpSpPr/>
          <p:nvPr/>
        </p:nvGrpSpPr>
        <p:grpSpPr>
          <a:xfrm>
            <a:off x="4953000" y="1390650"/>
            <a:ext cx="3733800" cy="3333750"/>
            <a:chOff x="4800600" y="1238250"/>
            <a:chExt cx="3733800" cy="3333750"/>
          </a:xfrm>
        </p:grpSpPr>
        <p:sp>
          <p:nvSpPr>
            <p:cNvPr id="24" name="Rectangle 23"/>
            <p:cNvSpPr/>
            <p:nvPr/>
          </p:nvSpPr>
          <p:spPr>
            <a:xfrm>
              <a:off x="7532370" y="30480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532370" y="206296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944208" y="203454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214110" y="206121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4944208" y="1238250"/>
              <a:ext cx="3590192"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Sequence</a:t>
              </a:r>
            </a:p>
          </p:txBody>
        </p:sp>
        <p:sp>
          <p:nvSpPr>
            <p:cNvPr id="29" name="Rectangle 28"/>
            <p:cNvSpPr/>
            <p:nvPr/>
          </p:nvSpPr>
          <p:spPr>
            <a:xfrm>
              <a:off x="4800600" y="294513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070502" y="29718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070502" y="38862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p:cNvSpPr>
            <a:spLocks noGrp="1"/>
          </p:cNvSpPr>
          <p:nvPr>
            <p:ph type="sldNum" sz="quarter" idx="12"/>
          </p:nvPr>
        </p:nvSpPr>
        <p:spPr/>
        <p:txBody>
          <a:bodyPr/>
          <a:lstStyle/>
          <a:p>
            <a:fld id="{E5FD466C-A846-4137-A191-031693B0489B}" type="slidenum">
              <a:rPr lang="en-US" smtClean="0"/>
              <a:pPr/>
              <a:t>26</a:t>
            </a:fld>
            <a:endParaRPr lang="en-US"/>
          </a:p>
        </p:txBody>
      </p:sp>
    </p:spTree>
    <p:extLst>
      <p:ext uri="{BB962C8B-B14F-4D97-AF65-F5344CB8AC3E}">
        <p14:creationId xmlns:p14="http://schemas.microsoft.com/office/powerpoint/2010/main" val="1746223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Ideas</a:t>
            </a:r>
          </a:p>
        </p:txBody>
      </p:sp>
      <p:sp>
        <p:nvSpPr>
          <p:cNvPr id="3" name="Content Placeholder 2"/>
          <p:cNvSpPr>
            <a:spLocks noGrp="1"/>
          </p:cNvSpPr>
          <p:nvPr>
            <p:ph idx="1"/>
          </p:nvPr>
        </p:nvSpPr>
        <p:spPr/>
        <p:txBody>
          <a:bodyPr/>
          <a:lstStyle/>
          <a:p>
            <a:r>
              <a:rPr lang="en-US" dirty="0"/>
              <a:t>On a larger sticky note write one paragraph about each “chapter” of your unit storyline.</a:t>
            </a:r>
          </a:p>
          <a:p>
            <a:pPr lvl="1"/>
            <a:r>
              <a:rPr lang="en-US" dirty="0"/>
              <a:t>What do you want students to be thinking about?</a:t>
            </a:r>
          </a:p>
          <a:p>
            <a:r>
              <a:rPr lang="en-US" dirty="0"/>
              <a:t>You'll probably have 3-5 paragraphs across</a:t>
            </a:r>
          </a:p>
          <a:p>
            <a:r>
              <a:rPr lang="en-US" dirty="0"/>
              <a:t>Feel free to adjust your storyline as you work</a:t>
            </a:r>
          </a:p>
        </p:txBody>
      </p:sp>
      <p:sp>
        <p:nvSpPr>
          <p:cNvPr id="4" name="Slide Number Placeholder 3"/>
          <p:cNvSpPr>
            <a:spLocks noGrp="1"/>
          </p:cNvSpPr>
          <p:nvPr>
            <p:ph type="sldNum" sz="quarter" idx="12"/>
          </p:nvPr>
        </p:nvSpPr>
        <p:spPr/>
        <p:txBody>
          <a:bodyPr/>
          <a:lstStyle/>
          <a:p>
            <a:fld id="{E5FD466C-A846-4137-A191-031693B0489B}" type="slidenum">
              <a:rPr lang="en-US" smtClean="0"/>
              <a:pPr/>
              <a:t>27</a:t>
            </a:fld>
            <a:endParaRPr lang="en-US"/>
          </a:p>
        </p:txBody>
      </p:sp>
    </p:spTree>
    <p:extLst>
      <p:ext uri="{BB962C8B-B14F-4D97-AF65-F5344CB8AC3E}">
        <p14:creationId xmlns:p14="http://schemas.microsoft.com/office/powerpoint/2010/main" val="236321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983" y="-76200"/>
            <a:ext cx="8594034" cy="1143000"/>
          </a:xfrm>
        </p:spPr>
        <p:txBody>
          <a:bodyPr>
            <a:normAutofit/>
          </a:bodyPr>
          <a:lstStyle/>
          <a:p>
            <a:r>
              <a:rPr lang="en-US" dirty="0"/>
              <a:t>Tool 1:</a:t>
            </a:r>
            <a:r>
              <a:rPr lang="en-US" sz="2800" dirty="0"/>
              <a:t> Using the NGSS to plan a unit of instruction</a:t>
            </a:r>
            <a:endParaRPr lang="en-US" dirty="0"/>
          </a:p>
        </p:txBody>
      </p:sp>
      <p:graphicFrame>
        <p:nvGraphicFramePr>
          <p:cNvPr id="14" name="Diagram 13"/>
          <p:cNvGraphicFramePr/>
          <p:nvPr>
            <p:extLst>
              <p:ext uri="{D42A27DB-BD31-4B8C-83A1-F6EECF244321}">
                <p14:modId xmlns:p14="http://schemas.microsoft.com/office/powerpoint/2010/main" val="345912464"/>
              </p:ext>
            </p:extLst>
          </p:nvPr>
        </p:nvGraphicFramePr>
        <p:xfrm>
          <a:off x="427384" y="838200"/>
          <a:ext cx="8488016" cy="366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381001" y="4252084"/>
            <a:ext cx="992633" cy="1309789"/>
            <a:chOff x="1" y="2578507"/>
            <a:chExt cx="1039018" cy="1484312"/>
          </a:xfrm>
        </p:grpSpPr>
        <p:sp>
          <p:nvSpPr>
            <p:cNvPr id="19" name="Chevron 18"/>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 y="3272938"/>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2000" dirty="0"/>
                <a:t>SEPs &amp; CCCs</a:t>
              </a:r>
            </a:p>
          </p:txBody>
        </p:sp>
      </p:grpSp>
      <p:grpSp>
        <p:nvGrpSpPr>
          <p:cNvPr id="16" name="Group 15"/>
          <p:cNvGrpSpPr/>
          <p:nvPr/>
        </p:nvGrpSpPr>
        <p:grpSpPr>
          <a:xfrm>
            <a:off x="1373634" y="4191002"/>
            <a:ext cx="7495382" cy="851363"/>
            <a:chOff x="1039018" y="2578507"/>
            <a:chExt cx="5056981" cy="964803"/>
          </a:xfrm>
        </p:grpSpPr>
        <p:sp>
          <p:nvSpPr>
            <p:cNvPr id="17" name="Round Same Side Corner Rectangle 16"/>
            <p:cNvSpPr/>
            <p:nvPr/>
          </p:nvSpPr>
          <p:spPr>
            <a:xfrm rot="5400000">
              <a:off x="3085107" y="532418"/>
              <a:ext cx="964803"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 Same Side Corner Rectangle 6"/>
            <p:cNvSpPr/>
            <p:nvPr/>
          </p:nvSpPr>
          <p:spPr>
            <a:xfrm>
              <a:off x="1039018" y="2625605"/>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FontTx/>
                <a:buChar char="••"/>
              </a:pPr>
              <a:r>
                <a:rPr lang="en-US" sz="2500" dirty="0"/>
                <a:t>How can we build coherence using the science and engineering practices and crosscutting concepts?</a:t>
              </a:r>
            </a:p>
          </p:txBody>
        </p:sp>
      </p:grpSp>
      <p:grpSp>
        <p:nvGrpSpPr>
          <p:cNvPr id="21" name="Group 20"/>
          <p:cNvGrpSpPr/>
          <p:nvPr/>
        </p:nvGrpSpPr>
        <p:grpSpPr>
          <a:xfrm>
            <a:off x="381001" y="5318884"/>
            <a:ext cx="992633" cy="1309789"/>
            <a:chOff x="1" y="2578507"/>
            <a:chExt cx="1039018" cy="1484312"/>
          </a:xfrm>
        </p:grpSpPr>
        <p:sp>
          <p:nvSpPr>
            <p:cNvPr id="22" name="Chevron 21"/>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1400" dirty="0"/>
                <a:t>Connections</a:t>
              </a:r>
            </a:p>
          </p:txBody>
        </p:sp>
      </p:grpSp>
      <p:grpSp>
        <p:nvGrpSpPr>
          <p:cNvPr id="24" name="Group 23"/>
          <p:cNvGrpSpPr/>
          <p:nvPr/>
        </p:nvGrpSpPr>
        <p:grpSpPr>
          <a:xfrm>
            <a:off x="1373635" y="5257800"/>
            <a:ext cx="7495381" cy="1066800"/>
            <a:chOff x="1039017" y="2578507"/>
            <a:chExt cx="5056981" cy="1208946"/>
          </a:xfrm>
        </p:grpSpPr>
        <p:sp>
          <p:nvSpPr>
            <p:cNvPr id="25" name="Round Same Side Corner Rectangle 24"/>
            <p:cNvSpPr/>
            <p:nvPr/>
          </p:nvSpPr>
          <p:spPr>
            <a:xfrm rot="5400000">
              <a:off x="2963035" y="654489"/>
              <a:ext cx="1208946"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 Same Side Corner Rectangle 6"/>
            <p:cNvSpPr/>
            <p:nvPr/>
          </p:nvSpPr>
          <p:spPr>
            <a:xfrm>
              <a:off x="1039018" y="2625605"/>
              <a:ext cx="5009883" cy="1161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Char char="••"/>
              </a:pPr>
              <a:r>
                <a:rPr lang="en-US" sz="2500" dirty="0"/>
                <a:t>How do ideas about the nature of science, engineering, and common core influence our sequence?</a:t>
              </a:r>
            </a:p>
          </p:txBody>
        </p:sp>
      </p:grpSp>
      <p:sp>
        <p:nvSpPr>
          <p:cNvPr id="27" name="Left Arrow 26"/>
          <p:cNvSpPr/>
          <p:nvPr/>
        </p:nvSpPr>
        <p:spPr>
          <a:xfrm rot="19850513">
            <a:off x="7823082" y="2569275"/>
            <a:ext cx="1392479" cy="883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 name="Slide Number Placeholder 2"/>
          <p:cNvSpPr>
            <a:spLocks noGrp="1"/>
          </p:cNvSpPr>
          <p:nvPr>
            <p:ph type="sldNum" sz="quarter" idx="12"/>
          </p:nvPr>
        </p:nvSpPr>
        <p:spPr/>
        <p:txBody>
          <a:bodyPr/>
          <a:lstStyle/>
          <a:p>
            <a:fld id="{E5FD466C-A846-4137-A191-031693B0489B}" type="slidenum">
              <a:rPr lang="en-US" smtClean="0"/>
              <a:pPr/>
              <a:t>28</a:t>
            </a:fld>
            <a:endParaRPr lang="en-US"/>
          </a:p>
        </p:txBody>
      </p:sp>
    </p:spTree>
    <p:extLst>
      <p:ext uri="{BB962C8B-B14F-4D97-AF65-F5344CB8AC3E}">
        <p14:creationId xmlns:p14="http://schemas.microsoft.com/office/powerpoint/2010/main" val="1392198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068348"/>
            <a:ext cx="4495800" cy="5561052"/>
          </a:xfrm>
        </p:spPr>
        <p:txBody>
          <a:bodyPr>
            <a:normAutofit fontScale="70000" lnSpcReduction="20000"/>
          </a:bodyPr>
          <a:lstStyle/>
          <a:p>
            <a:pPr marL="0" indent="0">
              <a:buNone/>
            </a:pPr>
            <a:r>
              <a:rPr lang="en-US" sz="4500" dirty="0"/>
              <a:t>First step</a:t>
            </a:r>
            <a:endParaRPr lang="en-US" sz="6400" dirty="0"/>
          </a:p>
          <a:p>
            <a:pPr marL="514292" indent="-514292">
              <a:buFont typeface="+mj-lt"/>
              <a:buAutoNum type="alphaLcPeriod"/>
            </a:pPr>
            <a:r>
              <a:rPr lang="en-US" sz="3400" dirty="0"/>
              <a:t>Read each PE statement linked to the DCIs included in your sequence (Note: </a:t>
            </a:r>
            <a:r>
              <a:rPr lang="en-US" sz="3400" i="1" dirty="0"/>
              <a:t>Pay attention to the codes (e.g., </a:t>
            </a:r>
            <a:r>
              <a:rPr lang="en-US" sz="3400" i="1" dirty="0">
                <a:solidFill>
                  <a:srgbClr val="FF0000"/>
                </a:solidFill>
              </a:rPr>
              <a:t>MS-LS2-1</a:t>
            </a:r>
            <a:r>
              <a:rPr lang="en-US" sz="3400" i="1" dirty="0"/>
              <a:t>) </a:t>
            </a:r>
          </a:p>
          <a:p>
            <a:pPr marL="514292" indent="-514292">
              <a:buFont typeface="+mj-lt"/>
              <a:buAutoNum type="alphaLcPeriod"/>
            </a:pPr>
            <a:endParaRPr lang="en-US" sz="3400" dirty="0"/>
          </a:p>
          <a:p>
            <a:pPr marL="514292" indent="-514292">
              <a:buFont typeface="+mj-lt"/>
              <a:buAutoNum type="alphaLcPeriod"/>
            </a:pPr>
            <a:r>
              <a:rPr lang="en-US" sz="3400" dirty="0"/>
              <a:t>Determine if each PE contributes to the storyline of your unit and place the PE at the top of the appropriate sequence of DCIs</a:t>
            </a:r>
          </a:p>
          <a:p>
            <a:pPr marL="514292" indent="-514292">
              <a:buFont typeface="+mj-lt"/>
              <a:buAutoNum type="alphaLcPeriod"/>
            </a:pPr>
            <a:endParaRPr lang="en-US" sz="3400" dirty="0"/>
          </a:p>
          <a:p>
            <a:pPr marL="514292" indent="-514292">
              <a:buFont typeface="+mj-lt"/>
              <a:buAutoNum type="alphaLcPeriod"/>
            </a:pPr>
            <a:endParaRPr lang="en-US" sz="3400" i="1" dirty="0"/>
          </a:p>
          <a:p>
            <a:pPr marL="0" indent="0">
              <a:buNone/>
            </a:pPr>
            <a:r>
              <a:rPr lang="en-US" sz="2900" i="1" dirty="0"/>
              <a:t>Note: PE with an asterisk* means this PE integrates traditional science content with engineering through a practice of DCI.</a:t>
            </a:r>
          </a:p>
          <a:p>
            <a:pPr marL="0" indent="0">
              <a:buNone/>
            </a:pPr>
            <a:endParaRPr lang="en-US" sz="3400" i="1" dirty="0"/>
          </a:p>
        </p:txBody>
      </p:sp>
      <p:grpSp>
        <p:nvGrpSpPr>
          <p:cNvPr id="7" name="Group 6"/>
          <p:cNvGrpSpPr/>
          <p:nvPr/>
        </p:nvGrpSpPr>
        <p:grpSpPr>
          <a:xfrm>
            <a:off x="5031838" y="2057400"/>
            <a:ext cx="3426362" cy="2209800"/>
            <a:chOff x="5031838" y="2057400"/>
            <a:chExt cx="3426362" cy="2209800"/>
          </a:xfrm>
        </p:grpSpPr>
        <p:sp>
          <p:nvSpPr>
            <p:cNvPr id="27" name="Rectangle 26"/>
            <p:cNvSpPr/>
            <p:nvPr/>
          </p:nvSpPr>
          <p:spPr>
            <a:xfrm>
              <a:off x="7620000" y="2819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620000" y="206296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031838" y="2057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301740" y="206121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0406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3360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336030" y="3581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040630" y="4152900"/>
            <a:ext cx="2590800" cy="1790700"/>
            <a:chOff x="5040630" y="4152900"/>
            <a:chExt cx="2590800" cy="1790700"/>
          </a:xfrm>
        </p:grpSpPr>
        <p:sp>
          <p:nvSpPr>
            <p:cNvPr id="35" name="Rectangle 34"/>
            <p:cNvSpPr/>
            <p:nvPr/>
          </p:nvSpPr>
          <p:spPr>
            <a:xfrm>
              <a:off x="5336638" y="52578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93230" y="48387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040630" y="41529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a:xfrm>
            <a:off x="457200" y="0"/>
            <a:ext cx="8229600" cy="1143000"/>
          </a:xfrm>
        </p:spPr>
        <p:txBody>
          <a:bodyPr/>
          <a:lstStyle/>
          <a:p>
            <a:r>
              <a:rPr lang="en-US" dirty="0"/>
              <a:t>Performance Expectations (PEs)</a:t>
            </a:r>
          </a:p>
        </p:txBody>
      </p:sp>
      <p:grpSp>
        <p:nvGrpSpPr>
          <p:cNvPr id="57" name="Group 56"/>
          <p:cNvGrpSpPr/>
          <p:nvPr/>
        </p:nvGrpSpPr>
        <p:grpSpPr>
          <a:xfrm>
            <a:off x="4944208" y="1143000"/>
            <a:ext cx="3426362" cy="723900"/>
            <a:chOff x="4944208" y="1143000"/>
            <a:chExt cx="3426362" cy="723900"/>
          </a:xfrm>
        </p:grpSpPr>
        <p:sp>
          <p:nvSpPr>
            <p:cNvPr id="58" name="Rectangle 57"/>
            <p:cNvSpPr/>
            <p:nvPr/>
          </p:nvSpPr>
          <p:spPr>
            <a:xfrm>
              <a:off x="4944208"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214110" y="11811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7532370"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E5FD466C-A846-4137-A191-031693B0489B}" type="slidenum">
              <a:rPr lang="en-US" smtClean="0"/>
              <a:pPr/>
              <a:t>29</a:t>
            </a:fld>
            <a:endParaRPr lang="en-US"/>
          </a:p>
        </p:txBody>
      </p:sp>
    </p:spTree>
    <p:extLst>
      <p:ext uri="{BB962C8B-B14F-4D97-AF65-F5344CB8AC3E}">
        <p14:creationId xmlns:p14="http://schemas.microsoft.com/office/powerpoint/2010/main" val="311627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and Outcomes</a:t>
            </a:r>
          </a:p>
        </p:txBody>
      </p:sp>
      <p:sp>
        <p:nvSpPr>
          <p:cNvPr id="3" name="Content Placeholder 2"/>
          <p:cNvSpPr>
            <a:spLocks noGrp="1"/>
          </p:cNvSpPr>
          <p:nvPr>
            <p:ph idx="1"/>
          </p:nvPr>
        </p:nvSpPr>
        <p:spPr/>
        <p:txBody>
          <a:bodyPr>
            <a:normAutofit/>
          </a:bodyPr>
          <a:lstStyle/>
          <a:p>
            <a:r>
              <a:rPr lang="en-US" dirty="0"/>
              <a:t>Deepen understanding of the NGSS and increase abilities to plan for coherent instruction based on the NGSS</a:t>
            </a:r>
          </a:p>
          <a:p>
            <a:pPr marL="0" indent="0">
              <a:buNone/>
            </a:pPr>
            <a:endParaRPr lang="en-US" dirty="0"/>
          </a:p>
          <a:p>
            <a:r>
              <a:rPr lang="en-US" dirty="0"/>
              <a:t>Begin to design unit of instruction and assessments for </a:t>
            </a:r>
            <a:r>
              <a:rPr lang="en-US" dirty="0">
                <a:solidFill>
                  <a:srgbClr val="FF0000"/>
                </a:solidFill>
              </a:rPr>
              <a:t>middle school </a:t>
            </a:r>
            <a:r>
              <a:rPr lang="en-US" dirty="0"/>
              <a:t>students focused on </a:t>
            </a:r>
            <a:r>
              <a:rPr lang="en-US" dirty="0">
                <a:solidFill>
                  <a:srgbClr val="FF0000"/>
                </a:solidFill>
              </a:rPr>
              <a:t>ecosystems</a:t>
            </a:r>
          </a:p>
        </p:txBody>
      </p:sp>
      <p:sp>
        <p:nvSpPr>
          <p:cNvPr id="4" name="Slide Number Placeholder 3"/>
          <p:cNvSpPr>
            <a:spLocks noGrp="1"/>
          </p:cNvSpPr>
          <p:nvPr>
            <p:ph type="sldNum" sz="quarter" idx="12"/>
          </p:nvPr>
        </p:nvSpPr>
        <p:spPr/>
        <p:txBody>
          <a:bodyPr/>
          <a:lstStyle/>
          <a:p>
            <a:fld id="{E5FD466C-A846-4137-A191-031693B0489B}" type="slidenum">
              <a:rPr lang="en-US" smtClean="0"/>
              <a:pPr/>
              <a:t>3</a:t>
            </a:fld>
            <a:endParaRPr lang="en-US"/>
          </a:p>
        </p:txBody>
      </p:sp>
    </p:spTree>
    <p:extLst>
      <p:ext uri="{BB962C8B-B14F-4D97-AF65-F5344CB8AC3E}">
        <p14:creationId xmlns:p14="http://schemas.microsoft.com/office/powerpoint/2010/main" val="540831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068348"/>
            <a:ext cx="4343400" cy="5561052"/>
          </a:xfrm>
        </p:spPr>
        <p:txBody>
          <a:bodyPr>
            <a:normAutofit/>
          </a:bodyPr>
          <a:lstStyle/>
          <a:p>
            <a:pPr marL="0" indent="0">
              <a:buNone/>
            </a:pPr>
            <a:r>
              <a:rPr lang="en-US" dirty="0"/>
              <a:t>Second step</a:t>
            </a:r>
          </a:p>
          <a:p>
            <a:pPr marL="514292" indent="-514292">
              <a:buFont typeface="+mj-lt"/>
              <a:buAutoNum type="alphaLcPeriod" startAt="3"/>
            </a:pPr>
            <a:r>
              <a:rPr lang="en-US" sz="2100" dirty="0"/>
              <a:t>Look at the PEs from connecting DCIs and determine if they are connected to an instructional sequence</a:t>
            </a:r>
          </a:p>
          <a:p>
            <a:pPr marL="514292" indent="-514292">
              <a:buFont typeface="+mj-lt"/>
              <a:buAutoNum type="alphaLcPeriod" startAt="3"/>
            </a:pPr>
            <a:endParaRPr lang="en-US" sz="2100" dirty="0"/>
          </a:p>
          <a:p>
            <a:pPr marL="0" indent="0">
              <a:buNone/>
            </a:pPr>
            <a:r>
              <a:rPr lang="en-US" sz="2100" b="1" i="1" dirty="0"/>
              <a:t>Note: You should end up with a bundle of 2-3 PEs associated with each instructional sequence</a:t>
            </a:r>
          </a:p>
          <a:p>
            <a:pPr marL="0" indent="0">
              <a:buNone/>
            </a:pPr>
            <a:endParaRPr lang="en-US" sz="2100" dirty="0"/>
          </a:p>
          <a:p>
            <a:pPr marL="514292" indent="-514292">
              <a:buFont typeface="+mj-lt"/>
              <a:buAutoNum type="alphaLcPeriod" startAt="4"/>
            </a:pPr>
            <a:r>
              <a:rPr lang="en-US" sz="2100" dirty="0"/>
              <a:t>If appropriate, revise how DCIs are sequenced or grouped (Note: </a:t>
            </a:r>
            <a:r>
              <a:rPr lang="en-US" sz="2100" i="1" dirty="0"/>
              <a:t>Pay attention to the codes (e.g., </a:t>
            </a:r>
            <a:r>
              <a:rPr lang="en-US" sz="2100" i="1" dirty="0">
                <a:solidFill>
                  <a:srgbClr val="FF0000"/>
                </a:solidFill>
              </a:rPr>
              <a:t>MS-LS2-1</a:t>
            </a:r>
            <a:r>
              <a:rPr lang="en-US" sz="2100" i="1" dirty="0"/>
              <a:t>) </a:t>
            </a:r>
          </a:p>
          <a:p>
            <a:pPr marL="0" indent="0">
              <a:buNone/>
            </a:pPr>
            <a:endParaRPr lang="en-US" sz="2100" dirty="0"/>
          </a:p>
          <a:p>
            <a:pPr marL="0" indent="0">
              <a:buNone/>
            </a:pPr>
            <a:endParaRPr lang="en-US" sz="2400" i="1" dirty="0"/>
          </a:p>
          <a:p>
            <a:pPr marL="514292" indent="-514292">
              <a:buFont typeface="+mj-lt"/>
              <a:buAutoNum type="alphaLcPeriod" startAt="3"/>
            </a:pPr>
            <a:endParaRPr lang="en-US" sz="2400" i="1" dirty="0"/>
          </a:p>
        </p:txBody>
      </p:sp>
      <p:sp>
        <p:nvSpPr>
          <p:cNvPr id="27" name="Rectangle 26"/>
          <p:cNvSpPr/>
          <p:nvPr/>
        </p:nvSpPr>
        <p:spPr>
          <a:xfrm>
            <a:off x="7620000" y="4615872"/>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8" name="Rectangle 27"/>
          <p:cNvSpPr/>
          <p:nvPr/>
        </p:nvSpPr>
        <p:spPr>
          <a:xfrm>
            <a:off x="7620000" y="385944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9" name="Rectangle 28"/>
          <p:cNvSpPr/>
          <p:nvPr/>
        </p:nvSpPr>
        <p:spPr>
          <a:xfrm>
            <a:off x="5031838" y="3853872"/>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0" name="Rectangle 29"/>
          <p:cNvSpPr/>
          <p:nvPr/>
        </p:nvSpPr>
        <p:spPr>
          <a:xfrm>
            <a:off x="6301741" y="3857682"/>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1" name="Rectangle 30"/>
          <p:cNvSpPr/>
          <p:nvPr/>
        </p:nvSpPr>
        <p:spPr>
          <a:xfrm>
            <a:off x="5040630" y="4615872"/>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2" name="Rectangle 31"/>
          <p:cNvSpPr/>
          <p:nvPr/>
        </p:nvSpPr>
        <p:spPr>
          <a:xfrm>
            <a:off x="6336030" y="4615872"/>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3" name="Rectangle 32"/>
          <p:cNvSpPr/>
          <p:nvPr/>
        </p:nvSpPr>
        <p:spPr>
          <a:xfrm>
            <a:off x="6336030" y="5544127"/>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4" name="Title 3"/>
          <p:cNvSpPr>
            <a:spLocks noGrp="1"/>
          </p:cNvSpPr>
          <p:nvPr>
            <p:ph type="title"/>
          </p:nvPr>
        </p:nvSpPr>
        <p:spPr>
          <a:xfrm>
            <a:off x="457200" y="0"/>
            <a:ext cx="8229600" cy="1143000"/>
          </a:xfrm>
        </p:spPr>
        <p:txBody>
          <a:bodyPr/>
          <a:lstStyle/>
          <a:p>
            <a:r>
              <a:rPr lang="en-US" dirty="0"/>
              <a:t>Performance Expectations (PEs)</a:t>
            </a:r>
          </a:p>
        </p:txBody>
      </p:sp>
      <p:grpSp>
        <p:nvGrpSpPr>
          <p:cNvPr id="57" name="Group 56"/>
          <p:cNvGrpSpPr/>
          <p:nvPr/>
        </p:nvGrpSpPr>
        <p:grpSpPr>
          <a:xfrm>
            <a:off x="4944208" y="1143000"/>
            <a:ext cx="3426362" cy="723900"/>
            <a:chOff x="4944208" y="1143000"/>
            <a:chExt cx="3426362" cy="723900"/>
          </a:xfrm>
        </p:grpSpPr>
        <p:sp>
          <p:nvSpPr>
            <p:cNvPr id="58" name="Rectangle 57"/>
            <p:cNvSpPr/>
            <p:nvPr/>
          </p:nvSpPr>
          <p:spPr>
            <a:xfrm>
              <a:off x="4944208"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214110" y="11811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7532370"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E5FD466C-A846-4137-A191-031693B0489B}" type="slidenum">
              <a:rPr lang="en-US" smtClean="0"/>
              <a:pPr/>
              <a:t>30</a:t>
            </a:fld>
            <a:endParaRPr lang="en-US"/>
          </a:p>
        </p:txBody>
      </p:sp>
      <p:grpSp>
        <p:nvGrpSpPr>
          <p:cNvPr id="6" name="Group 5"/>
          <p:cNvGrpSpPr/>
          <p:nvPr/>
        </p:nvGrpSpPr>
        <p:grpSpPr>
          <a:xfrm>
            <a:off x="4953000" y="1905000"/>
            <a:ext cx="3429000" cy="1524000"/>
            <a:chOff x="4953000" y="1905000"/>
            <a:chExt cx="3429000" cy="1524000"/>
          </a:xfrm>
        </p:grpSpPr>
        <p:grpSp>
          <p:nvGrpSpPr>
            <p:cNvPr id="16" name="Group 15"/>
            <p:cNvGrpSpPr/>
            <p:nvPr/>
          </p:nvGrpSpPr>
          <p:grpSpPr>
            <a:xfrm>
              <a:off x="4953000" y="1905000"/>
              <a:ext cx="3426362" cy="723900"/>
              <a:chOff x="4944208" y="1143000"/>
              <a:chExt cx="3426362" cy="723900"/>
            </a:xfrm>
          </p:grpSpPr>
          <p:sp>
            <p:nvSpPr>
              <p:cNvPr id="17" name="Rectangle 16"/>
              <p:cNvSpPr/>
              <p:nvPr/>
            </p:nvSpPr>
            <p:spPr>
              <a:xfrm>
                <a:off x="4944208"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14110" y="11811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32370"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7543800" y="27432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622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7" presetClass="path" presetSubtype="0" accel="50000" decel="50000" fill="hold" grpId="0" nodeType="clickEffect">
                                  <p:stCondLst>
                                    <p:cond delay="0"/>
                                  </p:stCondLst>
                                  <p:childTnLst>
                                    <p:animMotion origin="layout" path="M 4.72222E-6 -0.00278 L 0.04097 0.03909 C 0.04947 0.04858 0.06232 0.0539 0.07569 0.0539 C 0.09097 0.0539 0.10329 0.04858 0.1118 0.03909 L 0.15295 -0.00278 " pathEditMode="relative" rAng="0" ptsTypes="FffFF">
                                      <p:cBhvr>
                                        <p:cTn id="24" dur="2000" fill="hold"/>
                                        <p:tgtEl>
                                          <p:spTgt spid="33"/>
                                        </p:tgtEl>
                                        <p:attrNameLst>
                                          <p:attrName>ppt_x</p:attrName>
                                          <p:attrName>ppt_y</p:attrName>
                                        </p:attrNameLst>
                                      </p:cBhvr>
                                      <p:rCtr x="7639" y="28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068348"/>
            <a:ext cx="4495800" cy="5561052"/>
          </a:xfrm>
        </p:spPr>
        <p:txBody>
          <a:bodyPr>
            <a:normAutofit/>
          </a:bodyPr>
          <a:lstStyle/>
          <a:p>
            <a:pPr marL="0" indent="0">
              <a:buNone/>
            </a:pPr>
            <a:r>
              <a:rPr lang="en-US" dirty="0"/>
              <a:t>Third step</a:t>
            </a:r>
          </a:p>
          <a:p>
            <a:pPr marL="514292" indent="-514292">
              <a:buFont typeface="+mj-lt"/>
              <a:buAutoNum type="alphaLcPeriod" startAt="5"/>
            </a:pPr>
            <a:r>
              <a:rPr lang="en-US" sz="2400" dirty="0"/>
              <a:t>Study the bundle of PEs and DCIs in your sequence</a:t>
            </a:r>
          </a:p>
          <a:p>
            <a:pPr marL="914294" lvl="1" indent="-514292"/>
            <a:r>
              <a:rPr lang="en-US" sz="2000" b="1" dirty="0"/>
              <a:t>Highlight</a:t>
            </a:r>
            <a:r>
              <a:rPr lang="en-US" sz="2000" dirty="0"/>
              <a:t> aspects of the PE and clarification statement that would be in the foreground (supporting ideas in sequence).</a:t>
            </a:r>
          </a:p>
          <a:p>
            <a:pPr marL="914294" lvl="1" indent="-514292"/>
            <a:r>
              <a:rPr lang="en-US" sz="2000" b="1" dirty="0"/>
              <a:t>Cross out</a:t>
            </a:r>
            <a:r>
              <a:rPr lang="en-US" sz="2000" dirty="0"/>
              <a:t> aspects of the PE and clarification statement that would not be considered part of sequence.</a:t>
            </a:r>
          </a:p>
          <a:p>
            <a:pPr marL="914294" lvl="1" indent="-514292"/>
            <a:r>
              <a:rPr lang="en-US" sz="2000" b="1" dirty="0"/>
              <a:t>Leave “unmarked” </a:t>
            </a:r>
            <a:r>
              <a:rPr lang="en-US" sz="2000" dirty="0"/>
              <a:t>aspects of the PE that would be in the background (smaller ideas in sequence).</a:t>
            </a:r>
          </a:p>
          <a:p>
            <a:pPr marL="514292" indent="-514292">
              <a:buFont typeface="+mj-lt"/>
              <a:buAutoNum type="alphaLcPeriod" startAt="5"/>
            </a:pPr>
            <a:endParaRPr lang="en-US" sz="2400" i="1" dirty="0"/>
          </a:p>
          <a:p>
            <a:pPr marL="514292" indent="-514292">
              <a:buFont typeface="+mj-lt"/>
              <a:buAutoNum type="alphaLcPeriod" startAt="5"/>
            </a:pPr>
            <a:endParaRPr lang="en-US" sz="2400" i="1" dirty="0"/>
          </a:p>
        </p:txBody>
      </p:sp>
      <p:sp>
        <p:nvSpPr>
          <p:cNvPr id="4" name="Title 3"/>
          <p:cNvSpPr>
            <a:spLocks noGrp="1"/>
          </p:cNvSpPr>
          <p:nvPr>
            <p:ph type="title"/>
          </p:nvPr>
        </p:nvSpPr>
        <p:spPr>
          <a:xfrm>
            <a:off x="457200" y="0"/>
            <a:ext cx="8229600" cy="1143000"/>
          </a:xfrm>
        </p:spPr>
        <p:txBody>
          <a:bodyPr/>
          <a:lstStyle/>
          <a:p>
            <a:r>
              <a:rPr lang="en-US" dirty="0"/>
              <a:t>Performance Expectations (PEs)</a:t>
            </a:r>
          </a:p>
        </p:txBody>
      </p:sp>
      <p:sp>
        <p:nvSpPr>
          <p:cNvPr id="2" name="Slide Number Placeholder 1"/>
          <p:cNvSpPr>
            <a:spLocks noGrp="1"/>
          </p:cNvSpPr>
          <p:nvPr>
            <p:ph type="sldNum" sz="quarter" idx="12"/>
          </p:nvPr>
        </p:nvSpPr>
        <p:spPr/>
        <p:txBody>
          <a:bodyPr/>
          <a:lstStyle/>
          <a:p>
            <a:fld id="{E5FD466C-A846-4137-A191-031693B0489B}" type="slidenum">
              <a:rPr lang="en-US" smtClean="0"/>
              <a:pPr/>
              <a:t>31</a:t>
            </a:fld>
            <a:endParaRPr lang="en-US"/>
          </a:p>
        </p:txBody>
      </p:sp>
      <p:sp>
        <p:nvSpPr>
          <p:cNvPr id="16" name="Rectangle 15"/>
          <p:cNvSpPr/>
          <p:nvPr/>
        </p:nvSpPr>
        <p:spPr>
          <a:xfrm>
            <a:off x="7620000" y="4634345"/>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17" name="Rectangle 16"/>
          <p:cNvSpPr/>
          <p:nvPr/>
        </p:nvSpPr>
        <p:spPr>
          <a:xfrm>
            <a:off x="7620000" y="3877913"/>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18" name="Rectangle 17"/>
          <p:cNvSpPr/>
          <p:nvPr/>
        </p:nvSpPr>
        <p:spPr>
          <a:xfrm>
            <a:off x="5031838" y="3872345"/>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19" name="Rectangle 18"/>
          <p:cNvSpPr/>
          <p:nvPr/>
        </p:nvSpPr>
        <p:spPr>
          <a:xfrm>
            <a:off x="6301741" y="3876155"/>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0" name="Rectangle 19"/>
          <p:cNvSpPr/>
          <p:nvPr/>
        </p:nvSpPr>
        <p:spPr>
          <a:xfrm>
            <a:off x="5040630" y="4634345"/>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1" name="Rectangle 20"/>
          <p:cNvSpPr/>
          <p:nvPr/>
        </p:nvSpPr>
        <p:spPr>
          <a:xfrm>
            <a:off x="6336030" y="4634345"/>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2" name="Rectangle 21"/>
          <p:cNvSpPr/>
          <p:nvPr/>
        </p:nvSpPr>
        <p:spPr>
          <a:xfrm>
            <a:off x="7620000" y="55626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grpSp>
        <p:nvGrpSpPr>
          <p:cNvPr id="23" name="Group 22"/>
          <p:cNvGrpSpPr/>
          <p:nvPr/>
        </p:nvGrpSpPr>
        <p:grpSpPr>
          <a:xfrm>
            <a:off x="4944208" y="1143000"/>
            <a:ext cx="3426362" cy="723900"/>
            <a:chOff x="4944208" y="1143000"/>
            <a:chExt cx="3426362" cy="723900"/>
          </a:xfrm>
        </p:grpSpPr>
        <p:sp>
          <p:nvSpPr>
            <p:cNvPr id="24" name="Rectangle 23"/>
            <p:cNvSpPr/>
            <p:nvPr/>
          </p:nvSpPr>
          <p:spPr>
            <a:xfrm>
              <a:off x="4944208"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14110" y="11811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532370"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4953000" y="1905000"/>
            <a:ext cx="3429000" cy="1524000"/>
            <a:chOff x="4953000" y="1905000"/>
            <a:chExt cx="3429000" cy="1524000"/>
          </a:xfrm>
        </p:grpSpPr>
        <p:grpSp>
          <p:nvGrpSpPr>
            <p:cNvPr id="34" name="Group 33"/>
            <p:cNvGrpSpPr/>
            <p:nvPr/>
          </p:nvGrpSpPr>
          <p:grpSpPr>
            <a:xfrm>
              <a:off x="4953000" y="1905000"/>
              <a:ext cx="3426362" cy="723900"/>
              <a:chOff x="4944208" y="1143000"/>
              <a:chExt cx="3426362" cy="723900"/>
            </a:xfrm>
          </p:grpSpPr>
          <p:sp>
            <p:nvSpPr>
              <p:cNvPr id="35" name="Rectangle 34"/>
              <p:cNvSpPr/>
              <p:nvPr/>
            </p:nvSpPr>
            <p:spPr>
              <a:xfrm>
                <a:off x="4944208"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214110" y="11811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532370"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p:cNvSpPr/>
            <p:nvPr/>
          </p:nvSpPr>
          <p:spPr>
            <a:xfrm>
              <a:off x="7543800" y="27432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25420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t>PE Example</a:t>
            </a:r>
          </a:p>
        </p:txBody>
      </p:sp>
      <p:sp>
        <p:nvSpPr>
          <p:cNvPr id="10" name="Content Placeholder 9"/>
          <p:cNvSpPr>
            <a:spLocks noGrp="1"/>
          </p:cNvSpPr>
          <p:nvPr>
            <p:ph idx="1"/>
          </p:nvPr>
        </p:nvSpPr>
        <p:spPr>
          <a:xfrm>
            <a:off x="457200" y="1600200"/>
            <a:ext cx="8229600" cy="4953000"/>
          </a:xfrm>
        </p:spPr>
        <p:txBody>
          <a:bodyPr>
            <a:normAutofit fontScale="77500" lnSpcReduction="20000"/>
          </a:bodyPr>
          <a:lstStyle/>
          <a:p>
            <a:pPr marL="0" indent="0">
              <a:spcAft>
                <a:spcPts val="600"/>
              </a:spcAft>
              <a:buNone/>
            </a:pPr>
            <a:r>
              <a:rPr lang="en-US" b="1" dirty="0">
                <a:solidFill>
                  <a:srgbClr val="FF0000"/>
                </a:solidFill>
              </a:rPr>
              <a:t>Performance Expectation MS-ESS3-4</a:t>
            </a:r>
            <a:endParaRPr lang="en-US" dirty="0">
              <a:solidFill>
                <a:srgbClr val="FF0000"/>
              </a:solidFill>
            </a:endParaRPr>
          </a:p>
          <a:p>
            <a:pPr marL="0" indent="0">
              <a:spcAft>
                <a:spcPts val="600"/>
              </a:spcAft>
              <a:buNone/>
            </a:pPr>
            <a:r>
              <a:rPr lang="en-US" b="1" i="1" dirty="0">
                <a:effectLst>
                  <a:glow rad="165100">
                    <a:srgbClr val="FFFF00">
                      <a:alpha val="75000"/>
                    </a:srgbClr>
                  </a:glow>
                </a:effectLst>
              </a:rPr>
              <a:t>Construct an argument supported by evidence for how increases in human population </a:t>
            </a:r>
            <a:r>
              <a:rPr lang="en-US" b="1" i="1" strike="sngStrike" dirty="0"/>
              <a:t>and per-capita consumption of natural resources</a:t>
            </a:r>
            <a:r>
              <a:rPr lang="en-US" b="1" i="1" dirty="0"/>
              <a:t> </a:t>
            </a:r>
            <a:r>
              <a:rPr lang="en-US" b="1" i="1" dirty="0">
                <a:effectLst>
                  <a:glow rad="165100">
                    <a:srgbClr val="FFFF00">
                      <a:alpha val="75000"/>
                    </a:srgbClr>
                  </a:glow>
                </a:effectLst>
              </a:rPr>
              <a:t>impact Earth’s systems</a:t>
            </a:r>
            <a:r>
              <a:rPr lang="en-US" b="1" i="1" dirty="0"/>
              <a:t>.</a:t>
            </a:r>
            <a:endParaRPr lang="en-US" dirty="0"/>
          </a:p>
          <a:p>
            <a:pPr marL="0" indent="0">
              <a:spcAft>
                <a:spcPts val="600"/>
              </a:spcAft>
              <a:buNone/>
            </a:pPr>
            <a:r>
              <a:rPr lang="en-US" i="1" dirty="0"/>
              <a:t>Clarification Statement</a:t>
            </a:r>
            <a:r>
              <a:rPr lang="en-US" dirty="0"/>
              <a:t>: </a:t>
            </a:r>
            <a:r>
              <a:rPr lang="en-US" strike="sngStrike" dirty="0"/>
              <a:t>Examples of evidence include grade-appropriate databases on human populations and the rates of consumption of food and natural resources (such as freshwater, mineral, and energy). Examples of impacts can include changes to the appearance, composition, and structure of Earth’s systems as well as the rates at which they change.</a:t>
            </a:r>
            <a:r>
              <a:rPr lang="en-US" dirty="0"/>
              <a:t> The consequences of increases in human populations </a:t>
            </a:r>
            <a:r>
              <a:rPr lang="en-US" strike="sngStrike" dirty="0"/>
              <a:t>and consumption of natural resources</a:t>
            </a:r>
            <a:r>
              <a:rPr lang="en-US" dirty="0"/>
              <a:t> are described by science, but science does not make the decisions for the actions society takes.</a:t>
            </a:r>
          </a:p>
          <a:p>
            <a:pPr marL="0" indent="0">
              <a:buNone/>
            </a:pPr>
            <a:endParaRPr lang="en-US" dirty="0"/>
          </a:p>
        </p:txBody>
      </p:sp>
      <p:sp>
        <p:nvSpPr>
          <p:cNvPr id="2" name="Slide Number Placeholder 1"/>
          <p:cNvSpPr>
            <a:spLocks noGrp="1"/>
          </p:cNvSpPr>
          <p:nvPr>
            <p:ph type="sldNum" sz="quarter" idx="12"/>
          </p:nvPr>
        </p:nvSpPr>
        <p:spPr/>
        <p:txBody>
          <a:bodyPr/>
          <a:lstStyle/>
          <a:p>
            <a:fld id="{E5FD466C-A846-4137-A191-031693B0489B}" type="slidenum">
              <a:rPr lang="en-US" smtClean="0"/>
              <a:pPr/>
              <a:t>32</a:t>
            </a:fld>
            <a:endParaRPr lang="en-US"/>
          </a:p>
        </p:txBody>
      </p:sp>
    </p:spTree>
    <p:extLst>
      <p:ext uri="{BB962C8B-B14F-4D97-AF65-F5344CB8AC3E}">
        <p14:creationId xmlns:p14="http://schemas.microsoft.com/office/powerpoint/2010/main" val="2118160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Bundling</a:t>
            </a:r>
          </a:p>
        </p:txBody>
      </p:sp>
      <p:sp>
        <p:nvSpPr>
          <p:cNvPr id="3" name="Content Placeholder 2"/>
          <p:cNvSpPr>
            <a:spLocks noGrp="1"/>
          </p:cNvSpPr>
          <p:nvPr>
            <p:ph idx="1"/>
          </p:nvPr>
        </p:nvSpPr>
        <p:spPr/>
        <p:txBody>
          <a:bodyPr>
            <a:normAutofit lnSpcReduction="10000"/>
          </a:bodyPr>
          <a:lstStyle/>
          <a:p>
            <a:pPr marL="0" indent="0">
              <a:buNone/>
            </a:pPr>
            <a:r>
              <a:rPr lang="en-US" dirty="0"/>
              <a:t>“Bundling” is the process of grouping associated learning goals (which can be PEs or parts of PEs) together to help create coherent instruction.  A bundle of PEs or parts of PEs should be used as the learning goals for a unit of instruction as they provide opportunities for greater explanatory power of phenomena and coherence within instruction.</a:t>
            </a:r>
          </a:p>
          <a:p>
            <a:pPr marL="0" indent="0">
              <a:buNone/>
            </a:pPr>
            <a:r>
              <a:rPr lang="en-US" dirty="0"/>
              <a:t>							-</a:t>
            </a:r>
            <a:r>
              <a:rPr lang="en-US" i="1" dirty="0"/>
              <a:t>Achieve</a:t>
            </a:r>
          </a:p>
        </p:txBody>
      </p:sp>
      <p:sp>
        <p:nvSpPr>
          <p:cNvPr id="4" name="Slide Number Placeholder 3"/>
          <p:cNvSpPr>
            <a:spLocks noGrp="1"/>
          </p:cNvSpPr>
          <p:nvPr>
            <p:ph type="sldNum" sz="quarter" idx="12"/>
          </p:nvPr>
        </p:nvSpPr>
        <p:spPr/>
        <p:txBody>
          <a:bodyPr/>
          <a:lstStyle/>
          <a:p>
            <a:fld id="{E5FD466C-A846-4137-A191-031693B0489B}" type="slidenum">
              <a:rPr lang="en-US" smtClean="0"/>
              <a:pPr/>
              <a:t>33</a:t>
            </a:fld>
            <a:endParaRPr lang="en-US"/>
          </a:p>
        </p:txBody>
      </p:sp>
    </p:spTree>
    <p:extLst>
      <p:ext uri="{BB962C8B-B14F-4D97-AF65-F5344CB8AC3E}">
        <p14:creationId xmlns:p14="http://schemas.microsoft.com/office/powerpoint/2010/main" val="3000742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983" y="-76200"/>
            <a:ext cx="8594034" cy="1143000"/>
          </a:xfrm>
        </p:spPr>
        <p:txBody>
          <a:bodyPr>
            <a:normAutofit/>
          </a:bodyPr>
          <a:lstStyle/>
          <a:p>
            <a:r>
              <a:rPr lang="en-US" dirty="0"/>
              <a:t>Tool 1:</a:t>
            </a:r>
            <a:r>
              <a:rPr lang="en-US" sz="2800" dirty="0"/>
              <a:t> Using the NGSS to plan a unit of instruction</a:t>
            </a:r>
            <a:endParaRPr lang="en-US" dirty="0"/>
          </a:p>
        </p:txBody>
      </p:sp>
      <p:graphicFrame>
        <p:nvGraphicFramePr>
          <p:cNvPr id="14" name="Diagram 13"/>
          <p:cNvGraphicFramePr/>
          <p:nvPr>
            <p:extLst>
              <p:ext uri="{D42A27DB-BD31-4B8C-83A1-F6EECF244321}">
                <p14:modId xmlns:p14="http://schemas.microsoft.com/office/powerpoint/2010/main" val="2770493936"/>
              </p:ext>
            </p:extLst>
          </p:nvPr>
        </p:nvGraphicFramePr>
        <p:xfrm>
          <a:off x="427384" y="838200"/>
          <a:ext cx="8488016" cy="366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381001" y="4252084"/>
            <a:ext cx="992633" cy="1309789"/>
            <a:chOff x="1" y="2578507"/>
            <a:chExt cx="1039018" cy="1484312"/>
          </a:xfrm>
        </p:grpSpPr>
        <p:sp>
          <p:nvSpPr>
            <p:cNvPr id="19" name="Chevron 18"/>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 y="3272938"/>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2000" dirty="0"/>
                <a:t>SEPs &amp; CCCs</a:t>
              </a:r>
            </a:p>
          </p:txBody>
        </p:sp>
      </p:grpSp>
      <p:grpSp>
        <p:nvGrpSpPr>
          <p:cNvPr id="16" name="Group 15"/>
          <p:cNvGrpSpPr/>
          <p:nvPr/>
        </p:nvGrpSpPr>
        <p:grpSpPr>
          <a:xfrm>
            <a:off x="1373634" y="4191002"/>
            <a:ext cx="7495382" cy="851363"/>
            <a:chOff x="1039018" y="2578507"/>
            <a:chExt cx="5056981" cy="964803"/>
          </a:xfrm>
        </p:grpSpPr>
        <p:sp>
          <p:nvSpPr>
            <p:cNvPr id="17" name="Round Same Side Corner Rectangle 16"/>
            <p:cNvSpPr/>
            <p:nvPr/>
          </p:nvSpPr>
          <p:spPr>
            <a:xfrm rot="5400000">
              <a:off x="3085107" y="532418"/>
              <a:ext cx="964803"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 Same Side Corner Rectangle 6"/>
            <p:cNvSpPr/>
            <p:nvPr/>
          </p:nvSpPr>
          <p:spPr>
            <a:xfrm>
              <a:off x="1039018" y="2625605"/>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FontTx/>
                <a:buChar char="••"/>
              </a:pPr>
              <a:r>
                <a:rPr lang="en-US" sz="2500" dirty="0"/>
                <a:t>How can we build coherence using the science and engineering practices and crosscutting concepts?</a:t>
              </a:r>
            </a:p>
          </p:txBody>
        </p:sp>
      </p:grpSp>
      <p:grpSp>
        <p:nvGrpSpPr>
          <p:cNvPr id="21" name="Group 20"/>
          <p:cNvGrpSpPr/>
          <p:nvPr/>
        </p:nvGrpSpPr>
        <p:grpSpPr>
          <a:xfrm>
            <a:off x="381001" y="5318884"/>
            <a:ext cx="992633" cy="1309789"/>
            <a:chOff x="1" y="2578507"/>
            <a:chExt cx="1039018" cy="1484312"/>
          </a:xfrm>
        </p:grpSpPr>
        <p:sp>
          <p:nvSpPr>
            <p:cNvPr id="22" name="Chevron 21"/>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1400" dirty="0"/>
                <a:t>Connections</a:t>
              </a:r>
            </a:p>
          </p:txBody>
        </p:sp>
      </p:grpSp>
      <p:grpSp>
        <p:nvGrpSpPr>
          <p:cNvPr id="24" name="Group 23"/>
          <p:cNvGrpSpPr/>
          <p:nvPr/>
        </p:nvGrpSpPr>
        <p:grpSpPr>
          <a:xfrm>
            <a:off x="1373635" y="5257800"/>
            <a:ext cx="7495381" cy="1066800"/>
            <a:chOff x="1039017" y="2578507"/>
            <a:chExt cx="5056981" cy="1208946"/>
          </a:xfrm>
        </p:grpSpPr>
        <p:sp>
          <p:nvSpPr>
            <p:cNvPr id="25" name="Round Same Side Corner Rectangle 24"/>
            <p:cNvSpPr/>
            <p:nvPr/>
          </p:nvSpPr>
          <p:spPr>
            <a:xfrm rot="5400000">
              <a:off x="2963035" y="654489"/>
              <a:ext cx="1208946"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 Same Side Corner Rectangle 6"/>
            <p:cNvSpPr/>
            <p:nvPr/>
          </p:nvSpPr>
          <p:spPr>
            <a:xfrm>
              <a:off x="1039018" y="2625605"/>
              <a:ext cx="5009883" cy="1161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Char char="••"/>
              </a:pPr>
              <a:r>
                <a:rPr lang="en-US" sz="2500" dirty="0"/>
                <a:t>How do ideas about the nature of science, engineering, and common core influence our sequence?</a:t>
              </a:r>
            </a:p>
          </p:txBody>
        </p:sp>
      </p:grpSp>
      <p:sp>
        <p:nvSpPr>
          <p:cNvPr id="27" name="Left Arrow 26"/>
          <p:cNvSpPr/>
          <p:nvPr/>
        </p:nvSpPr>
        <p:spPr>
          <a:xfrm rot="19850513">
            <a:off x="4851279" y="3490259"/>
            <a:ext cx="1392479" cy="883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 name="Slide Number Placeholder 2"/>
          <p:cNvSpPr>
            <a:spLocks noGrp="1"/>
          </p:cNvSpPr>
          <p:nvPr>
            <p:ph type="sldNum" sz="quarter" idx="12"/>
          </p:nvPr>
        </p:nvSpPr>
        <p:spPr/>
        <p:txBody>
          <a:bodyPr/>
          <a:lstStyle/>
          <a:p>
            <a:fld id="{E5FD466C-A846-4137-A191-031693B0489B}" type="slidenum">
              <a:rPr lang="en-US" smtClean="0"/>
              <a:pPr/>
              <a:t>34</a:t>
            </a:fld>
            <a:endParaRPr lang="en-US"/>
          </a:p>
        </p:txBody>
      </p:sp>
    </p:spTree>
    <p:extLst>
      <p:ext uri="{BB962C8B-B14F-4D97-AF65-F5344CB8AC3E}">
        <p14:creationId xmlns:p14="http://schemas.microsoft.com/office/powerpoint/2010/main" val="1397615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1143000"/>
          </a:xfrm>
        </p:spPr>
        <p:txBody>
          <a:bodyPr>
            <a:normAutofit fontScale="90000"/>
          </a:bodyPr>
          <a:lstStyle/>
          <a:p>
            <a:r>
              <a:rPr lang="en-US" dirty="0"/>
              <a:t>Science and Engineering Practices (SEPs)</a:t>
            </a:r>
          </a:p>
        </p:txBody>
      </p:sp>
      <p:sp>
        <p:nvSpPr>
          <p:cNvPr id="4" name="Content Placeholder 3"/>
          <p:cNvSpPr>
            <a:spLocks noGrp="1"/>
          </p:cNvSpPr>
          <p:nvPr>
            <p:ph sz="half" idx="1"/>
          </p:nvPr>
        </p:nvSpPr>
        <p:spPr>
          <a:xfrm>
            <a:off x="228600" y="1144548"/>
            <a:ext cx="4267200" cy="5484852"/>
          </a:xfrm>
        </p:spPr>
        <p:txBody>
          <a:bodyPr>
            <a:normAutofit/>
          </a:bodyPr>
          <a:lstStyle/>
          <a:p>
            <a:pPr marL="514292" indent="-514292">
              <a:buFont typeface="+mj-lt"/>
              <a:buAutoNum type="alphaLcPeriod"/>
            </a:pPr>
            <a:r>
              <a:rPr lang="en-US" dirty="0"/>
              <a:t>Study the Practices associated with the PEs in your sequence using the </a:t>
            </a:r>
            <a:r>
              <a:rPr lang="en-US" i="1" dirty="0"/>
              <a:t>NGSS Reading Guide </a:t>
            </a:r>
            <a:r>
              <a:rPr lang="en-US" dirty="0"/>
              <a:t>Reading 6 NGSS V2 Appendix F  </a:t>
            </a:r>
            <a:r>
              <a:rPr lang="en-US" dirty="0">
                <a:solidFill>
                  <a:srgbClr val="FF0000"/>
                </a:solidFill>
              </a:rPr>
              <a:t>p. 48</a:t>
            </a:r>
          </a:p>
          <a:p>
            <a:pPr lvl="1"/>
            <a:r>
              <a:rPr lang="en-US" dirty="0"/>
              <a:t>Why did the authors emphasize practices?</a:t>
            </a:r>
          </a:p>
          <a:p>
            <a:pPr lvl="1"/>
            <a:r>
              <a:rPr lang="en-US" dirty="0"/>
              <a:t>What does this practice look like for this grade band?</a:t>
            </a:r>
          </a:p>
          <a:p>
            <a:pPr marL="914294" lvl="1" indent="-457148">
              <a:buFont typeface="+mj-lt"/>
              <a:buAutoNum type="alphaLcPeriod"/>
            </a:pPr>
            <a:endParaRPr lang="en-US" dirty="0"/>
          </a:p>
          <a:p>
            <a:endParaRPr lang="en-US" dirty="0"/>
          </a:p>
        </p:txBody>
      </p:sp>
      <p:grpSp>
        <p:nvGrpSpPr>
          <p:cNvPr id="7" name="Group 6"/>
          <p:cNvGrpSpPr/>
          <p:nvPr/>
        </p:nvGrpSpPr>
        <p:grpSpPr>
          <a:xfrm>
            <a:off x="2695589" y="5562600"/>
            <a:ext cx="2714613" cy="1143000"/>
            <a:chOff x="1143000" y="5562600"/>
            <a:chExt cx="2714613" cy="1143000"/>
          </a:xfrm>
        </p:grpSpPr>
        <p:sp>
          <p:nvSpPr>
            <p:cNvPr id="31" name="Rectangle 30"/>
            <p:cNvSpPr/>
            <p:nvPr/>
          </p:nvSpPr>
          <p:spPr>
            <a:xfrm>
              <a:off x="1143000" y="6019800"/>
              <a:ext cx="809613"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133600" y="5562600"/>
              <a:ext cx="809613"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048000" y="6096000"/>
              <a:ext cx="809613"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031838" y="3573782"/>
            <a:ext cx="3426362" cy="2376055"/>
            <a:chOff x="5031838" y="2057400"/>
            <a:chExt cx="3426362" cy="2376055"/>
          </a:xfrm>
        </p:grpSpPr>
        <p:sp>
          <p:nvSpPr>
            <p:cNvPr id="28" name="Rectangle 27"/>
            <p:cNvSpPr/>
            <p:nvPr/>
          </p:nvSpPr>
          <p:spPr>
            <a:xfrm>
              <a:off x="7620000" y="2819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620000" y="206296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031838" y="2057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301740" y="206121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0406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360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620000" y="3747655"/>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4944208" y="1143000"/>
            <a:ext cx="3426362" cy="723900"/>
            <a:chOff x="4944208" y="1143000"/>
            <a:chExt cx="3426362" cy="723900"/>
          </a:xfrm>
        </p:grpSpPr>
        <p:sp>
          <p:nvSpPr>
            <p:cNvPr id="41" name="Rectangle 40"/>
            <p:cNvSpPr/>
            <p:nvPr/>
          </p:nvSpPr>
          <p:spPr>
            <a:xfrm>
              <a:off x="4944208"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214110" y="11811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532370"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p:cNvSpPr>
            <a:spLocks noGrp="1"/>
          </p:cNvSpPr>
          <p:nvPr>
            <p:ph type="sldNum" sz="quarter" idx="12"/>
          </p:nvPr>
        </p:nvSpPr>
        <p:spPr/>
        <p:txBody>
          <a:bodyPr/>
          <a:lstStyle/>
          <a:p>
            <a:fld id="{E5FD466C-A846-4137-A191-031693B0489B}" type="slidenum">
              <a:rPr lang="en-US" smtClean="0"/>
              <a:pPr/>
              <a:t>35</a:t>
            </a:fld>
            <a:endParaRPr lang="en-US"/>
          </a:p>
        </p:txBody>
      </p:sp>
      <p:grpSp>
        <p:nvGrpSpPr>
          <p:cNvPr id="22" name="Group 21"/>
          <p:cNvGrpSpPr/>
          <p:nvPr/>
        </p:nvGrpSpPr>
        <p:grpSpPr>
          <a:xfrm>
            <a:off x="4953000" y="1905000"/>
            <a:ext cx="3429000" cy="1524000"/>
            <a:chOff x="4953000" y="1905000"/>
            <a:chExt cx="3429000" cy="1524000"/>
          </a:xfrm>
        </p:grpSpPr>
        <p:grpSp>
          <p:nvGrpSpPr>
            <p:cNvPr id="23" name="Group 22"/>
            <p:cNvGrpSpPr/>
            <p:nvPr/>
          </p:nvGrpSpPr>
          <p:grpSpPr>
            <a:xfrm>
              <a:off x="4953000" y="1905000"/>
              <a:ext cx="3426362" cy="723900"/>
              <a:chOff x="4944208" y="1143000"/>
              <a:chExt cx="3426362" cy="723900"/>
            </a:xfrm>
          </p:grpSpPr>
          <p:sp>
            <p:nvSpPr>
              <p:cNvPr id="26" name="Rectangle 25"/>
              <p:cNvSpPr/>
              <p:nvPr/>
            </p:nvSpPr>
            <p:spPr>
              <a:xfrm>
                <a:off x="4944208"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214110" y="11811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532370"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7543800" y="27432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0317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1143000"/>
          </a:xfrm>
        </p:spPr>
        <p:txBody>
          <a:bodyPr>
            <a:normAutofit fontScale="90000"/>
          </a:bodyPr>
          <a:lstStyle/>
          <a:p>
            <a:r>
              <a:rPr lang="en-US" dirty="0"/>
              <a:t>Science and Engineering Practices (SEPs)</a:t>
            </a:r>
          </a:p>
        </p:txBody>
      </p:sp>
      <p:sp>
        <p:nvSpPr>
          <p:cNvPr id="4" name="Content Placeholder 3"/>
          <p:cNvSpPr>
            <a:spLocks noGrp="1"/>
          </p:cNvSpPr>
          <p:nvPr>
            <p:ph sz="half" idx="1"/>
          </p:nvPr>
        </p:nvSpPr>
        <p:spPr>
          <a:xfrm>
            <a:off x="228600" y="1144548"/>
            <a:ext cx="4267200" cy="5484852"/>
          </a:xfrm>
        </p:spPr>
        <p:txBody>
          <a:bodyPr>
            <a:normAutofit/>
          </a:bodyPr>
          <a:lstStyle/>
          <a:p>
            <a:pPr marL="514292" indent="-514292">
              <a:buFont typeface="+mj-lt"/>
              <a:buAutoNum type="alphaLcPeriod" startAt="2"/>
            </a:pPr>
            <a:r>
              <a:rPr lang="en-US" dirty="0"/>
              <a:t>Read each PE to identify the embedded SEP. You may need to read the clarification statement and assessment boundary. </a:t>
            </a:r>
          </a:p>
          <a:p>
            <a:pPr marL="457148" lvl="1" indent="0">
              <a:buNone/>
            </a:pPr>
            <a:endParaRPr lang="en-US" dirty="0"/>
          </a:p>
          <a:p>
            <a:pPr marL="514292" indent="-514292">
              <a:buFont typeface="+mj-lt"/>
              <a:buAutoNum type="alphaLcPeriod" startAt="2"/>
            </a:pPr>
            <a:r>
              <a:rPr lang="en-US" dirty="0"/>
              <a:t>Add appropriate SEP cards to your sequence (Note: </a:t>
            </a:r>
            <a:r>
              <a:rPr lang="en-US" i="1" dirty="0"/>
              <a:t>Pay attention to the PE code on the SEP card</a:t>
            </a:r>
            <a:r>
              <a:rPr lang="en-US" dirty="0"/>
              <a:t>)</a:t>
            </a:r>
          </a:p>
          <a:p>
            <a:endParaRPr lang="en-US" dirty="0"/>
          </a:p>
        </p:txBody>
      </p:sp>
      <p:grpSp>
        <p:nvGrpSpPr>
          <p:cNvPr id="3" name="Group 2"/>
          <p:cNvGrpSpPr/>
          <p:nvPr/>
        </p:nvGrpSpPr>
        <p:grpSpPr>
          <a:xfrm>
            <a:off x="4945380" y="5935980"/>
            <a:ext cx="3512820" cy="693420"/>
            <a:chOff x="4945380" y="5410200"/>
            <a:chExt cx="2975610" cy="693420"/>
          </a:xfrm>
        </p:grpSpPr>
        <p:sp>
          <p:nvSpPr>
            <p:cNvPr id="31" name="Rectangle 30"/>
            <p:cNvSpPr/>
            <p:nvPr/>
          </p:nvSpPr>
          <p:spPr>
            <a:xfrm>
              <a:off x="4945380" y="541020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012180" y="549402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235190" y="549402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031838" y="3497582"/>
            <a:ext cx="3426362" cy="2376055"/>
            <a:chOff x="5031838" y="2057400"/>
            <a:chExt cx="3426362" cy="2376055"/>
          </a:xfrm>
        </p:grpSpPr>
        <p:sp>
          <p:nvSpPr>
            <p:cNvPr id="28" name="Rectangle 27"/>
            <p:cNvSpPr/>
            <p:nvPr/>
          </p:nvSpPr>
          <p:spPr>
            <a:xfrm>
              <a:off x="7620000" y="2819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620000" y="206296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031838" y="2057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301740" y="206121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0406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360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620000" y="3747655"/>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4944208" y="1143000"/>
            <a:ext cx="3426362" cy="723900"/>
            <a:chOff x="4944208" y="1143000"/>
            <a:chExt cx="3426362" cy="723900"/>
          </a:xfrm>
        </p:grpSpPr>
        <p:sp>
          <p:nvSpPr>
            <p:cNvPr id="41" name="Rectangle 40"/>
            <p:cNvSpPr/>
            <p:nvPr/>
          </p:nvSpPr>
          <p:spPr>
            <a:xfrm>
              <a:off x="4944208"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214110" y="11811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532370"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p:cNvSpPr>
            <a:spLocks noGrp="1"/>
          </p:cNvSpPr>
          <p:nvPr>
            <p:ph type="sldNum" sz="quarter" idx="12"/>
          </p:nvPr>
        </p:nvSpPr>
        <p:spPr/>
        <p:txBody>
          <a:bodyPr/>
          <a:lstStyle/>
          <a:p>
            <a:fld id="{E5FD466C-A846-4137-A191-031693B0489B}" type="slidenum">
              <a:rPr lang="en-US" smtClean="0"/>
              <a:pPr/>
              <a:t>36</a:t>
            </a:fld>
            <a:endParaRPr lang="en-US"/>
          </a:p>
        </p:txBody>
      </p:sp>
      <p:grpSp>
        <p:nvGrpSpPr>
          <p:cNvPr id="22" name="Group 21"/>
          <p:cNvGrpSpPr/>
          <p:nvPr/>
        </p:nvGrpSpPr>
        <p:grpSpPr>
          <a:xfrm>
            <a:off x="4953000" y="1905000"/>
            <a:ext cx="3429000" cy="1524000"/>
            <a:chOff x="4953000" y="1905000"/>
            <a:chExt cx="3429000" cy="1524000"/>
          </a:xfrm>
        </p:grpSpPr>
        <p:grpSp>
          <p:nvGrpSpPr>
            <p:cNvPr id="23" name="Group 22"/>
            <p:cNvGrpSpPr/>
            <p:nvPr/>
          </p:nvGrpSpPr>
          <p:grpSpPr>
            <a:xfrm>
              <a:off x="4953000" y="1905000"/>
              <a:ext cx="3426362" cy="723900"/>
              <a:chOff x="4944208" y="1143000"/>
              <a:chExt cx="3426362" cy="723900"/>
            </a:xfrm>
          </p:grpSpPr>
          <p:sp>
            <p:nvSpPr>
              <p:cNvPr id="26" name="Rectangle 25"/>
              <p:cNvSpPr/>
              <p:nvPr/>
            </p:nvSpPr>
            <p:spPr>
              <a:xfrm>
                <a:off x="4944208"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214110" y="11811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532370"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7543800" y="27432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8081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983" y="-76200"/>
            <a:ext cx="8594034" cy="1143000"/>
          </a:xfrm>
        </p:spPr>
        <p:txBody>
          <a:bodyPr>
            <a:normAutofit/>
          </a:bodyPr>
          <a:lstStyle/>
          <a:p>
            <a:r>
              <a:rPr lang="en-US" dirty="0"/>
              <a:t>Tool 1:</a:t>
            </a:r>
            <a:r>
              <a:rPr lang="en-US" sz="2800" dirty="0"/>
              <a:t> Using the NGSS to plan a unit of instruction</a:t>
            </a:r>
            <a:endParaRPr lang="en-US" dirty="0"/>
          </a:p>
        </p:txBody>
      </p:sp>
      <p:graphicFrame>
        <p:nvGraphicFramePr>
          <p:cNvPr id="14" name="Diagram 13"/>
          <p:cNvGraphicFramePr/>
          <p:nvPr>
            <p:extLst>
              <p:ext uri="{D42A27DB-BD31-4B8C-83A1-F6EECF244321}">
                <p14:modId xmlns:p14="http://schemas.microsoft.com/office/powerpoint/2010/main" val="2770493936"/>
              </p:ext>
            </p:extLst>
          </p:nvPr>
        </p:nvGraphicFramePr>
        <p:xfrm>
          <a:off x="427384" y="838200"/>
          <a:ext cx="8488016" cy="366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381001" y="4252084"/>
            <a:ext cx="992633" cy="1309789"/>
            <a:chOff x="1" y="2578507"/>
            <a:chExt cx="1039018" cy="1484312"/>
          </a:xfrm>
        </p:grpSpPr>
        <p:sp>
          <p:nvSpPr>
            <p:cNvPr id="19" name="Chevron 18"/>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 y="3272938"/>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2000" dirty="0"/>
                <a:t>SEPs &amp; CCCs</a:t>
              </a:r>
            </a:p>
          </p:txBody>
        </p:sp>
      </p:grpSp>
      <p:grpSp>
        <p:nvGrpSpPr>
          <p:cNvPr id="16" name="Group 15"/>
          <p:cNvGrpSpPr/>
          <p:nvPr/>
        </p:nvGrpSpPr>
        <p:grpSpPr>
          <a:xfrm>
            <a:off x="1373634" y="4191002"/>
            <a:ext cx="7495382" cy="851363"/>
            <a:chOff x="1039018" y="2578507"/>
            <a:chExt cx="5056981" cy="964803"/>
          </a:xfrm>
        </p:grpSpPr>
        <p:sp>
          <p:nvSpPr>
            <p:cNvPr id="17" name="Round Same Side Corner Rectangle 16"/>
            <p:cNvSpPr/>
            <p:nvPr/>
          </p:nvSpPr>
          <p:spPr>
            <a:xfrm rot="5400000">
              <a:off x="3085107" y="532418"/>
              <a:ext cx="964803"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 Same Side Corner Rectangle 6"/>
            <p:cNvSpPr/>
            <p:nvPr/>
          </p:nvSpPr>
          <p:spPr>
            <a:xfrm>
              <a:off x="1039018" y="2625605"/>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FontTx/>
                <a:buChar char="••"/>
              </a:pPr>
              <a:r>
                <a:rPr lang="en-US" sz="2500" dirty="0"/>
                <a:t>How can we build coherence using the science and engineering practices and crosscutting concepts?</a:t>
              </a:r>
            </a:p>
          </p:txBody>
        </p:sp>
      </p:grpSp>
      <p:grpSp>
        <p:nvGrpSpPr>
          <p:cNvPr id="21" name="Group 20"/>
          <p:cNvGrpSpPr/>
          <p:nvPr/>
        </p:nvGrpSpPr>
        <p:grpSpPr>
          <a:xfrm>
            <a:off x="381001" y="5318884"/>
            <a:ext cx="992633" cy="1309789"/>
            <a:chOff x="1" y="2578507"/>
            <a:chExt cx="1039018" cy="1484312"/>
          </a:xfrm>
        </p:grpSpPr>
        <p:sp>
          <p:nvSpPr>
            <p:cNvPr id="22" name="Chevron 21"/>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1400" dirty="0"/>
                <a:t>Connections</a:t>
              </a:r>
            </a:p>
          </p:txBody>
        </p:sp>
      </p:grpSp>
      <p:grpSp>
        <p:nvGrpSpPr>
          <p:cNvPr id="24" name="Group 23"/>
          <p:cNvGrpSpPr/>
          <p:nvPr/>
        </p:nvGrpSpPr>
        <p:grpSpPr>
          <a:xfrm>
            <a:off x="1373635" y="5257800"/>
            <a:ext cx="7495381" cy="1066800"/>
            <a:chOff x="1039017" y="2578507"/>
            <a:chExt cx="5056981" cy="1208946"/>
          </a:xfrm>
        </p:grpSpPr>
        <p:sp>
          <p:nvSpPr>
            <p:cNvPr id="25" name="Round Same Side Corner Rectangle 24"/>
            <p:cNvSpPr/>
            <p:nvPr/>
          </p:nvSpPr>
          <p:spPr>
            <a:xfrm rot="5400000">
              <a:off x="2963035" y="654489"/>
              <a:ext cx="1208946"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 Same Side Corner Rectangle 6"/>
            <p:cNvSpPr/>
            <p:nvPr/>
          </p:nvSpPr>
          <p:spPr>
            <a:xfrm>
              <a:off x="1039018" y="2625605"/>
              <a:ext cx="5009883" cy="1161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Char char="••"/>
              </a:pPr>
              <a:r>
                <a:rPr lang="en-US" sz="2500" dirty="0"/>
                <a:t>How do ideas about the nature of science, engineering, and common core influence our sequence?</a:t>
              </a:r>
            </a:p>
          </p:txBody>
        </p:sp>
      </p:grpSp>
      <p:sp>
        <p:nvSpPr>
          <p:cNvPr id="27" name="Left Arrow 26"/>
          <p:cNvSpPr/>
          <p:nvPr/>
        </p:nvSpPr>
        <p:spPr>
          <a:xfrm rot="19850513">
            <a:off x="8102967" y="3895056"/>
            <a:ext cx="1392479" cy="883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 name="Slide Number Placeholder 2"/>
          <p:cNvSpPr>
            <a:spLocks noGrp="1"/>
          </p:cNvSpPr>
          <p:nvPr>
            <p:ph type="sldNum" sz="quarter" idx="12"/>
          </p:nvPr>
        </p:nvSpPr>
        <p:spPr/>
        <p:txBody>
          <a:bodyPr/>
          <a:lstStyle/>
          <a:p>
            <a:fld id="{E5FD466C-A846-4137-A191-031693B0489B}" type="slidenum">
              <a:rPr lang="en-US" smtClean="0"/>
              <a:pPr/>
              <a:t>37</a:t>
            </a:fld>
            <a:endParaRPr lang="en-US"/>
          </a:p>
        </p:txBody>
      </p:sp>
    </p:spTree>
    <p:extLst>
      <p:ext uri="{BB962C8B-B14F-4D97-AF65-F5344CB8AC3E}">
        <p14:creationId xmlns:p14="http://schemas.microsoft.com/office/powerpoint/2010/main" val="1397615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Crosscutting Concepts (CCCs)</a:t>
            </a:r>
          </a:p>
        </p:txBody>
      </p:sp>
      <p:sp>
        <p:nvSpPr>
          <p:cNvPr id="3" name="Content Placeholder 2"/>
          <p:cNvSpPr>
            <a:spLocks noGrp="1"/>
          </p:cNvSpPr>
          <p:nvPr>
            <p:ph idx="1"/>
          </p:nvPr>
        </p:nvSpPr>
        <p:spPr/>
        <p:txBody>
          <a:bodyPr>
            <a:normAutofit fontScale="92500"/>
          </a:bodyPr>
          <a:lstStyle/>
          <a:p>
            <a:pPr marL="514292" indent="-514292">
              <a:buFont typeface="+mj-lt"/>
              <a:buAutoNum type="arabicPeriod"/>
            </a:pPr>
            <a:r>
              <a:rPr lang="en-US" dirty="0"/>
              <a:t>Patterns</a:t>
            </a:r>
          </a:p>
          <a:p>
            <a:pPr marL="514292" indent="-514292">
              <a:buFont typeface="+mj-lt"/>
              <a:buAutoNum type="arabicPeriod"/>
            </a:pPr>
            <a:r>
              <a:rPr lang="en-US" dirty="0"/>
              <a:t>Cause and effect: Mechanisms and explanation</a:t>
            </a:r>
          </a:p>
          <a:p>
            <a:pPr marL="514292" indent="-514292">
              <a:buFont typeface="+mj-lt"/>
              <a:buAutoNum type="arabicPeriod"/>
            </a:pPr>
            <a:r>
              <a:rPr lang="en-US" dirty="0"/>
              <a:t>Scale, proportion, and quantity</a:t>
            </a:r>
          </a:p>
          <a:p>
            <a:pPr marL="514292" indent="-514292">
              <a:buFont typeface="+mj-lt"/>
              <a:buAutoNum type="arabicPeriod"/>
            </a:pPr>
            <a:r>
              <a:rPr lang="en-US" dirty="0"/>
              <a:t>Systems and system models</a:t>
            </a:r>
          </a:p>
          <a:p>
            <a:pPr marL="514292" indent="-514292">
              <a:buFont typeface="+mj-lt"/>
              <a:buAutoNum type="arabicPeriod"/>
            </a:pPr>
            <a:r>
              <a:rPr lang="en-US" dirty="0"/>
              <a:t>Energy and matter: Flows, cycles, and conservation</a:t>
            </a:r>
          </a:p>
          <a:p>
            <a:pPr marL="514292" indent="-514292">
              <a:buFont typeface="+mj-lt"/>
              <a:buAutoNum type="arabicPeriod"/>
            </a:pPr>
            <a:r>
              <a:rPr lang="en-US" dirty="0"/>
              <a:t>Structure and function</a:t>
            </a:r>
          </a:p>
          <a:p>
            <a:pPr marL="514292" indent="-514292">
              <a:buFont typeface="+mj-lt"/>
              <a:buAutoNum type="arabicPeriod"/>
            </a:pPr>
            <a:r>
              <a:rPr lang="en-US" dirty="0"/>
              <a:t>Stability and change</a:t>
            </a:r>
          </a:p>
        </p:txBody>
      </p:sp>
      <p:sp>
        <p:nvSpPr>
          <p:cNvPr id="4" name="Slide Number Placeholder 3"/>
          <p:cNvSpPr>
            <a:spLocks noGrp="1"/>
          </p:cNvSpPr>
          <p:nvPr>
            <p:ph type="sldNum" sz="quarter" idx="12"/>
          </p:nvPr>
        </p:nvSpPr>
        <p:spPr/>
        <p:txBody>
          <a:bodyPr/>
          <a:lstStyle/>
          <a:p>
            <a:fld id="{E5FD466C-A846-4137-A191-031693B0489B}" type="slidenum">
              <a:rPr lang="en-US" smtClean="0"/>
              <a:pPr/>
              <a:t>38</a:t>
            </a:fld>
            <a:endParaRPr lang="en-US"/>
          </a:p>
        </p:txBody>
      </p:sp>
    </p:spTree>
    <p:extLst>
      <p:ext uri="{BB962C8B-B14F-4D97-AF65-F5344CB8AC3E}">
        <p14:creationId xmlns:p14="http://schemas.microsoft.com/office/powerpoint/2010/main" val="1006663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a:t>Crosscutting Concepts (CCCs)</a:t>
            </a:r>
          </a:p>
        </p:txBody>
      </p:sp>
      <p:sp>
        <p:nvSpPr>
          <p:cNvPr id="3" name="Content Placeholder 2"/>
          <p:cNvSpPr>
            <a:spLocks noGrp="1"/>
          </p:cNvSpPr>
          <p:nvPr>
            <p:ph sz="half" idx="1"/>
          </p:nvPr>
        </p:nvSpPr>
        <p:spPr>
          <a:xfrm>
            <a:off x="457200" y="1219200"/>
            <a:ext cx="4191000" cy="5086350"/>
          </a:xfrm>
        </p:spPr>
        <p:txBody>
          <a:bodyPr>
            <a:normAutofit fontScale="92500" lnSpcReduction="10000"/>
          </a:bodyPr>
          <a:lstStyle/>
          <a:p>
            <a:r>
              <a:rPr lang="en-US" dirty="0"/>
              <a:t>Study the CCC associated with the PEs using </a:t>
            </a:r>
            <a:r>
              <a:rPr lang="en-US" i="1" dirty="0"/>
              <a:t>NGSS Reading Guide </a:t>
            </a:r>
            <a:r>
              <a:rPr lang="en-US" dirty="0"/>
              <a:t>Reading 7 NGSS V2 Appendix G </a:t>
            </a:r>
          </a:p>
          <a:p>
            <a:pPr lvl="1"/>
            <a:r>
              <a:rPr lang="en-US" dirty="0"/>
              <a:t>Why do you think the authors emphasized these CCC for this topic?</a:t>
            </a:r>
          </a:p>
          <a:p>
            <a:endParaRPr lang="en-US" dirty="0"/>
          </a:p>
          <a:p>
            <a:r>
              <a:rPr lang="en-US" dirty="0"/>
              <a:t>Read each CCC statement.</a:t>
            </a:r>
          </a:p>
          <a:p>
            <a:pPr marL="0" indent="0">
              <a:buNone/>
            </a:pPr>
            <a:endParaRPr lang="en-US" dirty="0"/>
          </a:p>
          <a:p>
            <a:r>
              <a:rPr lang="en-US" dirty="0"/>
              <a:t>Add CCC to your sequence. (Note: </a:t>
            </a:r>
            <a:r>
              <a:rPr lang="en-US" i="1" dirty="0"/>
              <a:t>Pay attention to the PE code on the CCC card</a:t>
            </a:r>
            <a:r>
              <a:rPr lang="en-US" dirty="0"/>
              <a:t>)</a:t>
            </a:r>
          </a:p>
          <a:p>
            <a:endParaRPr lang="en-US" dirty="0"/>
          </a:p>
        </p:txBody>
      </p:sp>
      <p:grpSp>
        <p:nvGrpSpPr>
          <p:cNvPr id="6" name="Group 5"/>
          <p:cNvGrpSpPr/>
          <p:nvPr/>
        </p:nvGrpSpPr>
        <p:grpSpPr>
          <a:xfrm>
            <a:off x="5029200" y="5943600"/>
            <a:ext cx="3352800" cy="895350"/>
            <a:chOff x="5029200" y="5943600"/>
            <a:chExt cx="3352800" cy="895350"/>
          </a:xfrm>
        </p:grpSpPr>
        <p:sp>
          <p:nvSpPr>
            <p:cNvPr id="28" name="Rectangle 27"/>
            <p:cNvSpPr/>
            <p:nvPr/>
          </p:nvSpPr>
          <p:spPr>
            <a:xfrm>
              <a:off x="5029200" y="601980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324600" y="622935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315200" y="622935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696200" y="594360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4945380" y="5181600"/>
            <a:ext cx="3512820" cy="693420"/>
            <a:chOff x="4945380" y="5410200"/>
            <a:chExt cx="2975610" cy="693420"/>
          </a:xfrm>
        </p:grpSpPr>
        <p:sp>
          <p:nvSpPr>
            <p:cNvPr id="36" name="Rectangle 35"/>
            <p:cNvSpPr/>
            <p:nvPr/>
          </p:nvSpPr>
          <p:spPr>
            <a:xfrm>
              <a:off x="4945380" y="541020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012180" y="549402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235190" y="549402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5031838" y="2971800"/>
            <a:ext cx="3426362" cy="2209800"/>
            <a:chOff x="5031838" y="2057400"/>
            <a:chExt cx="3426362" cy="2209800"/>
          </a:xfrm>
        </p:grpSpPr>
        <p:sp>
          <p:nvSpPr>
            <p:cNvPr id="45" name="Rectangle 44"/>
            <p:cNvSpPr/>
            <p:nvPr/>
          </p:nvSpPr>
          <p:spPr>
            <a:xfrm>
              <a:off x="7620000" y="2819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620000" y="206296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031838" y="2057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301740" y="206121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0406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3360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620000" y="3581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4944208" y="1143000"/>
            <a:ext cx="3426362" cy="723900"/>
            <a:chOff x="4944208" y="1143000"/>
            <a:chExt cx="3426362" cy="723900"/>
          </a:xfrm>
        </p:grpSpPr>
        <p:sp>
          <p:nvSpPr>
            <p:cNvPr id="42" name="Rectangle 41"/>
            <p:cNvSpPr/>
            <p:nvPr/>
          </p:nvSpPr>
          <p:spPr>
            <a:xfrm>
              <a:off x="4944208"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214110" y="11811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532370"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E5FD466C-A846-4137-A191-031693B0489B}" type="slidenum">
              <a:rPr lang="en-US" smtClean="0"/>
              <a:pPr/>
              <a:t>39</a:t>
            </a:fld>
            <a:endParaRPr lang="en-US"/>
          </a:p>
        </p:txBody>
      </p:sp>
      <p:grpSp>
        <p:nvGrpSpPr>
          <p:cNvPr id="33" name="Group 32"/>
          <p:cNvGrpSpPr/>
          <p:nvPr/>
        </p:nvGrpSpPr>
        <p:grpSpPr>
          <a:xfrm>
            <a:off x="4953000" y="1905000"/>
            <a:ext cx="3426362" cy="723900"/>
            <a:chOff x="4944208" y="1143000"/>
            <a:chExt cx="3426362" cy="723900"/>
          </a:xfrm>
        </p:grpSpPr>
        <p:sp>
          <p:nvSpPr>
            <p:cNvPr id="53" name="Rectangle 52"/>
            <p:cNvSpPr/>
            <p:nvPr/>
          </p:nvSpPr>
          <p:spPr>
            <a:xfrm>
              <a:off x="4944208"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214110" y="11811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532370"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p:cNvSpPr/>
          <p:nvPr/>
        </p:nvSpPr>
        <p:spPr>
          <a:xfrm>
            <a:off x="7848600" y="22098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Tree>
    <p:extLst>
      <p:ext uri="{BB962C8B-B14F-4D97-AF65-F5344CB8AC3E}">
        <p14:creationId xmlns:p14="http://schemas.microsoft.com/office/powerpoint/2010/main" val="232640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Conceptual Shifts Offered by the NGSS</a:t>
            </a:r>
          </a:p>
        </p:txBody>
      </p:sp>
      <p:sp>
        <p:nvSpPr>
          <p:cNvPr id="3" name="Content Placeholder 2"/>
          <p:cNvSpPr>
            <a:spLocks noGrp="1"/>
          </p:cNvSpPr>
          <p:nvPr>
            <p:ph idx="1"/>
          </p:nvPr>
        </p:nvSpPr>
        <p:spPr>
          <a:xfrm>
            <a:off x="457200" y="1600200"/>
            <a:ext cx="8229600" cy="4953000"/>
          </a:xfrm>
        </p:spPr>
        <p:txBody>
          <a:bodyPr>
            <a:normAutofit fontScale="55000" lnSpcReduction="20000"/>
          </a:bodyPr>
          <a:lstStyle/>
          <a:p>
            <a:pPr marL="514292" indent="-514292">
              <a:buFont typeface="+mj-lt"/>
              <a:buAutoNum type="arabicPeriod"/>
            </a:pPr>
            <a:r>
              <a:rPr lang="en-US" sz="4400" dirty="0"/>
              <a:t>K-12 science education should reflect the interconnected nature of science as it is practiced and experienced in the real world.</a:t>
            </a:r>
          </a:p>
          <a:p>
            <a:pPr marL="514292" indent="-514292">
              <a:buFont typeface="+mj-lt"/>
              <a:buAutoNum type="arabicPeriod"/>
            </a:pPr>
            <a:r>
              <a:rPr lang="en-US" sz="4400" dirty="0"/>
              <a:t>The NGSS are student performance expectations, not curriculum.</a:t>
            </a:r>
          </a:p>
          <a:p>
            <a:pPr marL="514292" indent="-514292">
              <a:buFont typeface="+mj-lt"/>
              <a:buAutoNum type="arabicPeriod"/>
            </a:pPr>
            <a:r>
              <a:rPr lang="en-US" sz="4400" dirty="0"/>
              <a:t>The science concepts in the NGSS build coherently from K-12.</a:t>
            </a:r>
          </a:p>
          <a:p>
            <a:pPr marL="514292" indent="-514292">
              <a:buFont typeface="+mj-lt"/>
              <a:buAutoNum type="arabicPeriod"/>
            </a:pPr>
            <a:r>
              <a:rPr lang="en-US" sz="4400" dirty="0"/>
              <a:t>The NGSS focus on deeper understanding of content as well as application of content.</a:t>
            </a:r>
          </a:p>
          <a:p>
            <a:pPr marL="514292" indent="-514292">
              <a:buFont typeface="+mj-lt"/>
              <a:buAutoNum type="arabicPeriod"/>
            </a:pPr>
            <a:r>
              <a:rPr lang="en-US" sz="4400" dirty="0"/>
              <a:t>Science and engineering are integrated in the NGSS from kindergarten through twelfth grade.</a:t>
            </a:r>
          </a:p>
          <a:p>
            <a:pPr marL="514292" indent="-514292">
              <a:buFont typeface="+mj-lt"/>
              <a:buAutoNum type="arabicPeriod"/>
            </a:pPr>
            <a:r>
              <a:rPr lang="en-US" sz="4400" dirty="0"/>
              <a:t>The NGSS are designed to prepare students for college, careers, and citizenship.</a:t>
            </a:r>
          </a:p>
          <a:p>
            <a:pPr marL="514292" indent="-514292">
              <a:buFont typeface="+mj-lt"/>
              <a:buAutoNum type="arabicPeriod"/>
            </a:pPr>
            <a:r>
              <a:rPr lang="en-US" sz="4400" dirty="0"/>
              <a:t>The NGSS and Common Core State Standards are aligned.</a:t>
            </a:r>
          </a:p>
          <a:p>
            <a:pPr marL="514292" indent="-514292">
              <a:buFont typeface="+mj-lt"/>
              <a:buAutoNum type="arabicPeriod"/>
            </a:pPr>
            <a:endParaRPr lang="en-US" dirty="0"/>
          </a:p>
        </p:txBody>
      </p:sp>
      <p:sp>
        <p:nvSpPr>
          <p:cNvPr id="4" name="Slide Number Placeholder 3"/>
          <p:cNvSpPr>
            <a:spLocks noGrp="1"/>
          </p:cNvSpPr>
          <p:nvPr>
            <p:ph type="sldNum" sz="quarter" idx="12"/>
          </p:nvPr>
        </p:nvSpPr>
        <p:spPr/>
        <p:txBody>
          <a:bodyPr/>
          <a:lstStyle/>
          <a:p>
            <a:fld id="{E5FD466C-A846-4137-A191-031693B0489B}" type="slidenum">
              <a:rPr lang="en-US" smtClean="0"/>
              <a:pPr/>
              <a:t>4</a:t>
            </a:fld>
            <a:endParaRPr lang="en-US"/>
          </a:p>
        </p:txBody>
      </p:sp>
    </p:spTree>
    <p:extLst>
      <p:ext uri="{BB962C8B-B14F-4D97-AF65-F5344CB8AC3E}">
        <p14:creationId xmlns:p14="http://schemas.microsoft.com/office/powerpoint/2010/main" val="2335033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983" y="-76200"/>
            <a:ext cx="8594034" cy="1143000"/>
          </a:xfrm>
        </p:spPr>
        <p:txBody>
          <a:bodyPr>
            <a:normAutofit/>
          </a:bodyPr>
          <a:lstStyle/>
          <a:p>
            <a:r>
              <a:rPr lang="en-US" dirty="0"/>
              <a:t>Tool 1:</a:t>
            </a:r>
            <a:r>
              <a:rPr lang="en-US" sz="2800" dirty="0"/>
              <a:t> Using the NGSS to plan a unit of instruction</a:t>
            </a:r>
            <a:endParaRPr lang="en-US" dirty="0"/>
          </a:p>
        </p:txBody>
      </p:sp>
      <p:graphicFrame>
        <p:nvGraphicFramePr>
          <p:cNvPr id="14" name="Diagram 13"/>
          <p:cNvGraphicFramePr/>
          <p:nvPr>
            <p:extLst>
              <p:ext uri="{D42A27DB-BD31-4B8C-83A1-F6EECF244321}">
                <p14:modId xmlns:p14="http://schemas.microsoft.com/office/powerpoint/2010/main" val="345912464"/>
              </p:ext>
            </p:extLst>
          </p:nvPr>
        </p:nvGraphicFramePr>
        <p:xfrm>
          <a:off x="427384" y="838200"/>
          <a:ext cx="8488016" cy="366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381001" y="4252084"/>
            <a:ext cx="992633" cy="1309789"/>
            <a:chOff x="1" y="2578507"/>
            <a:chExt cx="1039018" cy="1484312"/>
          </a:xfrm>
        </p:grpSpPr>
        <p:sp>
          <p:nvSpPr>
            <p:cNvPr id="19" name="Chevron 18"/>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 y="3272938"/>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2000" dirty="0"/>
                <a:t>SEPs &amp; CCCs</a:t>
              </a:r>
            </a:p>
          </p:txBody>
        </p:sp>
      </p:grpSp>
      <p:grpSp>
        <p:nvGrpSpPr>
          <p:cNvPr id="16" name="Group 15"/>
          <p:cNvGrpSpPr/>
          <p:nvPr/>
        </p:nvGrpSpPr>
        <p:grpSpPr>
          <a:xfrm>
            <a:off x="1373634" y="4191002"/>
            <a:ext cx="7495382" cy="851363"/>
            <a:chOff x="1039018" y="2578507"/>
            <a:chExt cx="5056981" cy="964803"/>
          </a:xfrm>
        </p:grpSpPr>
        <p:sp>
          <p:nvSpPr>
            <p:cNvPr id="17" name="Round Same Side Corner Rectangle 16"/>
            <p:cNvSpPr/>
            <p:nvPr/>
          </p:nvSpPr>
          <p:spPr>
            <a:xfrm rot="5400000">
              <a:off x="3085107" y="532418"/>
              <a:ext cx="964803"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 Same Side Corner Rectangle 6"/>
            <p:cNvSpPr/>
            <p:nvPr/>
          </p:nvSpPr>
          <p:spPr>
            <a:xfrm>
              <a:off x="1039018" y="2625605"/>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FontTx/>
                <a:buChar char="••"/>
              </a:pPr>
              <a:r>
                <a:rPr lang="en-US" sz="2500" dirty="0"/>
                <a:t>How can we build coherence using the science and engineering practices and crosscutting concepts?</a:t>
              </a:r>
            </a:p>
          </p:txBody>
        </p:sp>
      </p:grpSp>
      <p:grpSp>
        <p:nvGrpSpPr>
          <p:cNvPr id="21" name="Group 20"/>
          <p:cNvGrpSpPr/>
          <p:nvPr/>
        </p:nvGrpSpPr>
        <p:grpSpPr>
          <a:xfrm>
            <a:off x="381001" y="5318884"/>
            <a:ext cx="992633" cy="1309789"/>
            <a:chOff x="1" y="2578507"/>
            <a:chExt cx="1039018" cy="1484312"/>
          </a:xfrm>
        </p:grpSpPr>
        <p:sp>
          <p:nvSpPr>
            <p:cNvPr id="22" name="Chevron 21"/>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1400" dirty="0"/>
                <a:t>Connections</a:t>
              </a:r>
            </a:p>
          </p:txBody>
        </p:sp>
      </p:grpSp>
      <p:grpSp>
        <p:nvGrpSpPr>
          <p:cNvPr id="24" name="Group 23"/>
          <p:cNvGrpSpPr/>
          <p:nvPr/>
        </p:nvGrpSpPr>
        <p:grpSpPr>
          <a:xfrm>
            <a:off x="1373635" y="5257800"/>
            <a:ext cx="7495381" cy="1066800"/>
            <a:chOff x="1039017" y="2578507"/>
            <a:chExt cx="5056981" cy="1208946"/>
          </a:xfrm>
        </p:grpSpPr>
        <p:sp>
          <p:nvSpPr>
            <p:cNvPr id="25" name="Round Same Side Corner Rectangle 24"/>
            <p:cNvSpPr/>
            <p:nvPr/>
          </p:nvSpPr>
          <p:spPr>
            <a:xfrm rot="5400000">
              <a:off x="2963035" y="654489"/>
              <a:ext cx="1208946"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 Same Side Corner Rectangle 6"/>
            <p:cNvSpPr/>
            <p:nvPr/>
          </p:nvSpPr>
          <p:spPr>
            <a:xfrm>
              <a:off x="1039018" y="2625605"/>
              <a:ext cx="5009883" cy="1161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Char char="••"/>
              </a:pPr>
              <a:r>
                <a:rPr lang="en-US" sz="2500" dirty="0"/>
                <a:t>How do ideas about the nature of science, engineering, and common core influence our sequence?</a:t>
              </a:r>
            </a:p>
          </p:txBody>
        </p:sp>
      </p:grpSp>
      <p:sp>
        <p:nvSpPr>
          <p:cNvPr id="27" name="Left Arrow 26"/>
          <p:cNvSpPr/>
          <p:nvPr/>
        </p:nvSpPr>
        <p:spPr>
          <a:xfrm rot="19850513">
            <a:off x="7377367" y="4665309"/>
            <a:ext cx="1392479" cy="883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 name="Slide Number Placeholder 2"/>
          <p:cNvSpPr>
            <a:spLocks noGrp="1"/>
          </p:cNvSpPr>
          <p:nvPr>
            <p:ph type="sldNum" sz="quarter" idx="12"/>
          </p:nvPr>
        </p:nvSpPr>
        <p:spPr/>
        <p:txBody>
          <a:bodyPr/>
          <a:lstStyle/>
          <a:p>
            <a:fld id="{E5FD466C-A846-4137-A191-031693B0489B}" type="slidenum">
              <a:rPr lang="en-US" smtClean="0"/>
              <a:pPr/>
              <a:t>40</a:t>
            </a:fld>
            <a:endParaRPr lang="en-US"/>
          </a:p>
        </p:txBody>
      </p:sp>
    </p:spTree>
    <p:extLst>
      <p:ext uri="{BB962C8B-B14F-4D97-AF65-F5344CB8AC3E}">
        <p14:creationId xmlns:p14="http://schemas.microsoft.com/office/powerpoint/2010/main" val="1392198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1" algn="ctr" rtl="0">
              <a:spcBef>
                <a:spcPct val="0"/>
              </a:spcBef>
            </a:pPr>
            <a:r>
              <a:rPr lang="en-US" sz="2500" i="1" dirty="0"/>
              <a:t>Connections to Nature of Science and Engineering, Technology, and Applications of Science</a:t>
            </a:r>
            <a:endParaRPr lang="en-US" dirty="0"/>
          </a:p>
        </p:txBody>
      </p:sp>
      <p:sp>
        <p:nvSpPr>
          <p:cNvPr id="5" name="Content Placeholder 4"/>
          <p:cNvSpPr>
            <a:spLocks noGrp="1"/>
          </p:cNvSpPr>
          <p:nvPr>
            <p:ph sz="half" idx="1"/>
          </p:nvPr>
        </p:nvSpPr>
        <p:spPr>
          <a:xfrm>
            <a:off x="457200" y="1600200"/>
            <a:ext cx="4191000" cy="5105400"/>
          </a:xfrm>
        </p:spPr>
        <p:txBody>
          <a:bodyPr>
            <a:normAutofit fontScale="70000" lnSpcReduction="20000"/>
          </a:bodyPr>
          <a:lstStyle/>
          <a:p>
            <a:pPr marL="0" indent="0">
              <a:buNone/>
            </a:pPr>
            <a:r>
              <a:rPr lang="en-US" b="1" dirty="0"/>
              <a:t>Nature of Science</a:t>
            </a:r>
          </a:p>
          <a:p>
            <a:r>
              <a:rPr lang="en-US" dirty="0"/>
              <a:t>Science Investigations Use a Variety of Methods</a:t>
            </a:r>
          </a:p>
          <a:p>
            <a:r>
              <a:rPr lang="en-US" dirty="0"/>
              <a:t>Scientific Knowledge is Based on Empirical Evidence</a:t>
            </a:r>
          </a:p>
          <a:p>
            <a:r>
              <a:rPr lang="en-US" dirty="0"/>
              <a:t>Scientific Knowledge is Open to Revisions in Light of New Evidence</a:t>
            </a:r>
          </a:p>
          <a:p>
            <a:r>
              <a:rPr lang="en-US" dirty="0"/>
              <a:t>Scientific Models, Laws, and Theories Explain Natural Phenomena</a:t>
            </a:r>
          </a:p>
          <a:p>
            <a:r>
              <a:rPr lang="en-US" dirty="0"/>
              <a:t>Science is a Way of Knowing</a:t>
            </a:r>
          </a:p>
          <a:p>
            <a:r>
              <a:rPr lang="en-US" dirty="0"/>
              <a:t>Scientific Knowledge Assumes an Order and Consistency in Natural Systems</a:t>
            </a:r>
          </a:p>
          <a:p>
            <a:r>
              <a:rPr lang="en-US" dirty="0"/>
              <a:t>Science is a Human Endeavor</a:t>
            </a:r>
          </a:p>
          <a:p>
            <a:r>
              <a:rPr lang="en-US" dirty="0"/>
              <a:t>Science Addresses Questions About the Natural and Material World</a:t>
            </a:r>
          </a:p>
          <a:p>
            <a:endParaRPr lang="en-US" dirty="0"/>
          </a:p>
          <a:p>
            <a:endParaRPr lang="en-US" dirty="0"/>
          </a:p>
          <a:p>
            <a:endParaRPr lang="en-US" dirty="0"/>
          </a:p>
        </p:txBody>
      </p:sp>
      <p:sp>
        <p:nvSpPr>
          <p:cNvPr id="6" name="Content Placeholder 5"/>
          <p:cNvSpPr>
            <a:spLocks noGrp="1"/>
          </p:cNvSpPr>
          <p:nvPr>
            <p:ph sz="half" idx="2"/>
          </p:nvPr>
        </p:nvSpPr>
        <p:spPr/>
        <p:txBody>
          <a:bodyPr>
            <a:normAutofit fontScale="70000" lnSpcReduction="20000"/>
          </a:bodyPr>
          <a:lstStyle/>
          <a:p>
            <a:pPr marL="0" indent="0">
              <a:buNone/>
            </a:pPr>
            <a:r>
              <a:rPr lang="en-US" b="1" dirty="0"/>
              <a:t>Engineering, Technology, and Applications of Science</a:t>
            </a:r>
          </a:p>
          <a:p>
            <a:r>
              <a:rPr lang="en-US" dirty="0"/>
              <a:t>The Interdependence of Science, Engineering, and Technology</a:t>
            </a:r>
          </a:p>
          <a:p>
            <a:r>
              <a:rPr lang="en-US" dirty="0"/>
              <a:t>The Influence of Engineering, Technology, and Science on Society and the Natural World</a:t>
            </a:r>
          </a:p>
          <a:p>
            <a:endParaRPr lang="en-US" dirty="0"/>
          </a:p>
          <a:p>
            <a:pPr marL="0" indent="0">
              <a:buNone/>
            </a:pPr>
            <a:endParaRPr lang="en-US" dirty="0">
              <a:solidFill>
                <a:srgbClr val="FF0000"/>
              </a:solidFill>
            </a:endParaRPr>
          </a:p>
        </p:txBody>
      </p:sp>
      <p:cxnSp>
        <p:nvCxnSpPr>
          <p:cNvPr id="7" name="Straight Arrow Connector 6"/>
          <p:cNvCxnSpPr/>
          <p:nvPr/>
        </p:nvCxnSpPr>
        <p:spPr>
          <a:xfrm flipV="1">
            <a:off x="304800" y="1828800"/>
            <a:ext cx="0" cy="1981200"/>
          </a:xfrm>
          <a:prstGeom prst="straightConnector1">
            <a:avLst/>
          </a:prstGeom>
          <a:ln w="793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04800" y="4343400"/>
            <a:ext cx="0" cy="2057400"/>
          </a:xfrm>
          <a:prstGeom prst="straightConnector1">
            <a:avLst/>
          </a:prstGeom>
          <a:ln w="793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E5FD466C-A846-4137-A191-031693B0489B}" type="slidenum">
              <a:rPr lang="en-US" smtClean="0"/>
              <a:pPr/>
              <a:t>41</a:t>
            </a:fld>
            <a:endParaRPr lang="en-US"/>
          </a:p>
        </p:txBody>
      </p:sp>
    </p:spTree>
    <p:extLst>
      <p:ext uri="{BB962C8B-B14F-4D97-AF65-F5344CB8AC3E}">
        <p14:creationId xmlns:p14="http://schemas.microsoft.com/office/powerpoint/2010/main" val="138673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n-US" dirty="0"/>
              <a:t>Connections</a:t>
            </a:r>
          </a:p>
        </p:txBody>
      </p:sp>
      <p:sp>
        <p:nvSpPr>
          <p:cNvPr id="3" name="Content Placeholder 2"/>
          <p:cNvSpPr>
            <a:spLocks noGrp="1"/>
          </p:cNvSpPr>
          <p:nvPr>
            <p:ph sz="half" idx="1"/>
          </p:nvPr>
        </p:nvSpPr>
        <p:spPr>
          <a:xfrm>
            <a:off x="152400" y="1255754"/>
            <a:ext cx="4038600" cy="4870411"/>
          </a:xfrm>
        </p:spPr>
        <p:txBody>
          <a:bodyPr>
            <a:normAutofit fontScale="77500" lnSpcReduction="20000"/>
          </a:bodyPr>
          <a:lstStyle/>
          <a:p>
            <a:r>
              <a:rPr lang="en-US" dirty="0"/>
              <a:t>Study the connections using </a:t>
            </a:r>
            <a:r>
              <a:rPr lang="en-US" i="1" dirty="0"/>
              <a:t>NGSS Reading Guide </a:t>
            </a:r>
            <a:r>
              <a:rPr lang="en-US" dirty="0"/>
              <a:t>Reading 8 NGSS V2 Appendix H, I, and J</a:t>
            </a:r>
          </a:p>
          <a:p>
            <a:pPr lvl="1"/>
            <a:r>
              <a:rPr lang="en-US" dirty="0"/>
              <a:t>Why do you think the NGSS emphasize these connections for this topic?</a:t>
            </a:r>
          </a:p>
          <a:p>
            <a:endParaRPr lang="en-US" dirty="0"/>
          </a:p>
          <a:p>
            <a:r>
              <a:rPr lang="en-US" dirty="0"/>
              <a:t>Read each “Connections to” statement identified in the foundations boxes.</a:t>
            </a:r>
          </a:p>
          <a:p>
            <a:pPr marL="0" indent="0">
              <a:buNone/>
            </a:pPr>
            <a:endParaRPr lang="en-US" dirty="0"/>
          </a:p>
          <a:p>
            <a:r>
              <a:rPr lang="en-US" dirty="0"/>
              <a:t>Add </a:t>
            </a:r>
            <a:r>
              <a:rPr lang="en-US" dirty="0" err="1"/>
              <a:t>NoS</a:t>
            </a:r>
            <a:r>
              <a:rPr lang="en-US" dirty="0"/>
              <a:t> and Applications cards to your sequence as appropriate (Note: </a:t>
            </a:r>
            <a:r>
              <a:rPr lang="en-US" i="1" dirty="0"/>
              <a:t>Pay attention to the PE code on the </a:t>
            </a:r>
            <a:r>
              <a:rPr lang="en-US" i="1" dirty="0" err="1"/>
              <a:t>NoS</a:t>
            </a:r>
            <a:r>
              <a:rPr lang="en-US" i="1" dirty="0"/>
              <a:t> and Applications card</a:t>
            </a:r>
            <a:r>
              <a:rPr lang="en-US" dirty="0"/>
              <a:t>)</a:t>
            </a:r>
          </a:p>
        </p:txBody>
      </p:sp>
      <p:grpSp>
        <p:nvGrpSpPr>
          <p:cNvPr id="60" name="Group 59"/>
          <p:cNvGrpSpPr/>
          <p:nvPr/>
        </p:nvGrpSpPr>
        <p:grpSpPr>
          <a:xfrm>
            <a:off x="5031838" y="6096000"/>
            <a:ext cx="1978562" cy="720436"/>
            <a:chOff x="5031838" y="5791200"/>
            <a:chExt cx="1978562" cy="720436"/>
          </a:xfrm>
        </p:grpSpPr>
        <p:sp>
          <p:nvSpPr>
            <p:cNvPr id="34" name="Rectangle 33"/>
            <p:cNvSpPr/>
            <p:nvPr/>
          </p:nvSpPr>
          <p:spPr>
            <a:xfrm>
              <a:off x="5031838" y="5791200"/>
              <a:ext cx="685800" cy="60960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324600" y="5902036"/>
              <a:ext cx="685800" cy="60960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5029200" y="5200650"/>
            <a:ext cx="3455670" cy="895350"/>
            <a:chOff x="4648200" y="5924550"/>
            <a:chExt cx="3455670" cy="895350"/>
          </a:xfrm>
        </p:grpSpPr>
        <p:sp>
          <p:nvSpPr>
            <p:cNvPr id="38" name="Rectangle 37"/>
            <p:cNvSpPr/>
            <p:nvPr/>
          </p:nvSpPr>
          <p:spPr>
            <a:xfrm>
              <a:off x="4648200" y="600075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943600" y="621030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086600" y="621030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418070" y="592455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4945380" y="4438650"/>
            <a:ext cx="3512820" cy="693420"/>
            <a:chOff x="4945380" y="5410200"/>
            <a:chExt cx="2975610" cy="693420"/>
          </a:xfrm>
        </p:grpSpPr>
        <p:sp>
          <p:nvSpPr>
            <p:cNvPr id="57" name="Rectangle 56"/>
            <p:cNvSpPr/>
            <p:nvPr/>
          </p:nvSpPr>
          <p:spPr>
            <a:xfrm>
              <a:off x="4945380" y="541020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012180" y="549402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235190" y="549402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5031838" y="2228850"/>
            <a:ext cx="3426362" cy="2209800"/>
            <a:chOff x="5031838" y="2057400"/>
            <a:chExt cx="3426362" cy="2209800"/>
          </a:xfrm>
        </p:grpSpPr>
        <p:sp>
          <p:nvSpPr>
            <p:cNvPr id="50" name="Rectangle 49"/>
            <p:cNvSpPr/>
            <p:nvPr/>
          </p:nvSpPr>
          <p:spPr>
            <a:xfrm>
              <a:off x="7620000" y="2819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620000" y="206296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031838" y="2057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301740" y="206121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0406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3360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620000" y="3581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944208" y="228600"/>
            <a:ext cx="3426362" cy="723900"/>
            <a:chOff x="4944208" y="1143000"/>
            <a:chExt cx="3426362" cy="723900"/>
          </a:xfrm>
        </p:grpSpPr>
        <p:sp>
          <p:nvSpPr>
            <p:cNvPr id="47" name="Rectangle 46"/>
            <p:cNvSpPr/>
            <p:nvPr/>
          </p:nvSpPr>
          <p:spPr>
            <a:xfrm>
              <a:off x="4944208"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214110" y="11811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532370"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E5FD466C-A846-4137-A191-031693B0489B}" type="slidenum">
              <a:rPr lang="en-US" smtClean="0"/>
              <a:pPr/>
              <a:t>42</a:t>
            </a:fld>
            <a:endParaRPr lang="en-US"/>
          </a:p>
        </p:txBody>
      </p:sp>
      <p:grpSp>
        <p:nvGrpSpPr>
          <p:cNvPr id="33" name="Group 32"/>
          <p:cNvGrpSpPr/>
          <p:nvPr/>
        </p:nvGrpSpPr>
        <p:grpSpPr>
          <a:xfrm>
            <a:off x="4953000" y="1066800"/>
            <a:ext cx="3426362" cy="723900"/>
            <a:chOff x="4944208" y="1143000"/>
            <a:chExt cx="3426362" cy="723900"/>
          </a:xfrm>
        </p:grpSpPr>
        <p:sp>
          <p:nvSpPr>
            <p:cNvPr id="62" name="Rectangle 61"/>
            <p:cNvSpPr/>
            <p:nvPr/>
          </p:nvSpPr>
          <p:spPr>
            <a:xfrm>
              <a:off x="4944208"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214110" y="11811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7532370"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ectangle 60"/>
          <p:cNvSpPr/>
          <p:nvPr/>
        </p:nvSpPr>
        <p:spPr>
          <a:xfrm>
            <a:off x="7848600" y="14478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Tree>
    <p:extLst>
      <p:ext uri="{BB962C8B-B14F-4D97-AF65-F5344CB8AC3E}">
        <p14:creationId xmlns:p14="http://schemas.microsoft.com/office/powerpoint/2010/main" val="152192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983" y="-76200"/>
            <a:ext cx="8594034" cy="1143000"/>
          </a:xfrm>
        </p:spPr>
        <p:txBody>
          <a:bodyPr>
            <a:normAutofit/>
          </a:bodyPr>
          <a:lstStyle/>
          <a:p>
            <a:r>
              <a:rPr lang="en-US" dirty="0"/>
              <a:t>Tool 1:</a:t>
            </a:r>
            <a:r>
              <a:rPr lang="en-US" sz="2800" dirty="0"/>
              <a:t> Using the NGSS to plan a unit of instruction</a:t>
            </a:r>
            <a:endParaRPr lang="en-US" dirty="0"/>
          </a:p>
        </p:txBody>
      </p:sp>
      <p:graphicFrame>
        <p:nvGraphicFramePr>
          <p:cNvPr id="14" name="Diagram 13"/>
          <p:cNvGraphicFramePr/>
          <p:nvPr>
            <p:extLst>
              <p:ext uri="{D42A27DB-BD31-4B8C-83A1-F6EECF244321}">
                <p14:modId xmlns:p14="http://schemas.microsoft.com/office/powerpoint/2010/main" val="345912464"/>
              </p:ext>
            </p:extLst>
          </p:nvPr>
        </p:nvGraphicFramePr>
        <p:xfrm>
          <a:off x="427384" y="838200"/>
          <a:ext cx="8488016" cy="366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381001" y="4252084"/>
            <a:ext cx="992633" cy="1309789"/>
            <a:chOff x="1" y="2578507"/>
            <a:chExt cx="1039018" cy="1484312"/>
          </a:xfrm>
        </p:grpSpPr>
        <p:sp>
          <p:nvSpPr>
            <p:cNvPr id="19" name="Chevron 18"/>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 y="3272938"/>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2000" dirty="0"/>
                <a:t>SEPs &amp; CCCs</a:t>
              </a:r>
            </a:p>
          </p:txBody>
        </p:sp>
      </p:grpSp>
      <p:grpSp>
        <p:nvGrpSpPr>
          <p:cNvPr id="16" name="Group 15"/>
          <p:cNvGrpSpPr/>
          <p:nvPr/>
        </p:nvGrpSpPr>
        <p:grpSpPr>
          <a:xfrm>
            <a:off x="1373634" y="4191002"/>
            <a:ext cx="7495382" cy="851363"/>
            <a:chOff x="1039018" y="2578507"/>
            <a:chExt cx="5056981" cy="964803"/>
          </a:xfrm>
        </p:grpSpPr>
        <p:sp>
          <p:nvSpPr>
            <p:cNvPr id="17" name="Round Same Side Corner Rectangle 16"/>
            <p:cNvSpPr/>
            <p:nvPr/>
          </p:nvSpPr>
          <p:spPr>
            <a:xfrm rot="5400000">
              <a:off x="3085107" y="532418"/>
              <a:ext cx="964803"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 Same Side Corner Rectangle 6"/>
            <p:cNvSpPr/>
            <p:nvPr/>
          </p:nvSpPr>
          <p:spPr>
            <a:xfrm>
              <a:off x="1039018" y="2625605"/>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FontTx/>
                <a:buChar char="••"/>
              </a:pPr>
              <a:r>
                <a:rPr lang="en-US" sz="2500" dirty="0"/>
                <a:t>How can we build coherence using the science and engineering practices and crosscutting concepts?</a:t>
              </a:r>
            </a:p>
          </p:txBody>
        </p:sp>
      </p:grpSp>
      <p:grpSp>
        <p:nvGrpSpPr>
          <p:cNvPr id="21" name="Group 20"/>
          <p:cNvGrpSpPr/>
          <p:nvPr/>
        </p:nvGrpSpPr>
        <p:grpSpPr>
          <a:xfrm>
            <a:off x="381001" y="5318884"/>
            <a:ext cx="992633" cy="1309789"/>
            <a:chOff x="1" y="2578507"/>
            <a:chExt cx="1039018" cy="1484312"/>
          </a:xfrm>
        </p:grpSpPr>
        <p:sp>
          <p:nvSpPr>
            <p:cNvPr id="22" name="Chevron 21"/>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1400" dirty="0"/>
                <a:t>Connections</a:t>
              </a:r>
            </a:p>
          </p:txBody>
        </p:sp>
      </p:grpSp>
      <p:grpSp>
        <p:nvGrpSpPr>
          <p:cNvPr id="24" name="Group 23"/>
          <p:cNvGrpSpPr/>
          <p:nvPr/>
        </p:nvGrpSpPr>
        <p:grpSpPr>
          <a:xfrm>
            <a:off x="1373635" y="5257800"/>
            <a:ext cx="7495381" cy="1066800"/>
            <a:chOff x="1039017" y="2578507"/>
            <a:chExt cx="5056981" cy="1208946"/>
          </a:xfrm>
        </p:grpSpPr>
        <p:sp>
          <p:nvSpPr>
            <p:cNvPr id="25" name="Round Same Side Corner Rectangle 24"/>
            <p:cNvSpPr/>
            <p:nvPr/>
          </p:nvSpPr>
          <p:spPr>
            <a:xfrm rot="5400000">
              <a:off x="2963035" y="654489"/>
              <a:ext cx="1208946"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 Same Side Corner Rectangle 6"/>
            <p:cNvSpPr/>
            <p:nvPr/>
          </p:nvSpPr>
          <p:spPr>
            <a:xfrm>
              <a:off x="1039018" y="2625605"/>
              <a:ext cx="5009883" cy="1161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Char char="••"/>
              </a:pPr>
              <a:r>
                <a:rPr lang="en-US" sz="2500" dirty="0"/>
                <a:t>How do ideas about the nature of science, engineering, and common core influence our sequence?</a:t>
              </a:r>
            </a:p>
          </p:txBody>
        </p:sp>
      </p:grpSp>
      <p:sp>
        <p:nvSpPr>
          <p:cNvPr id="27" name="Left Arrow 26"/>
          <p:cNvSpPr/>
          <p:nvPr/>
        </p:nvSpPr>
        <p:spPr>
          <a:xfrm rot="19850513">
            <a:off x="7624643" y="5325639"/>
            <a:ext cx="1392479" cy="883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 name="Slide Number Placeholder 2"/>
          <p:cNvSpPr>
            <a:spLocks noGrp="1"/>
          </p:cNvSpPr>
          <p:nvPr>
            <p:ph type="sldNum" sz="quarter" idx="12"/>
          </p:nvPr>
        </p:nvSpPr>
        <p:spPr/>
        <p:txBody>
          <a:bodyPr/>
          <a:lstStyle/>
          <a:p>
            <a:fld id="{E5FD466C-A846-4137-A191-031693B0489B}" type="slidenum">
              <a:rPr lang="en-US" smtClean="0"/>
              <a:pPr/>
              <a:t>43</a:t>
            </a:fld>
            <a:endParaRPr lang="en-US"/>
          </a:p>
        </p:txBody>
      </p:sp>
    </p:spTree>
    <p:extLst>
      <p:ext uri="{BB962C8B-B14F-4D97-AF65-F5344CB8AC3E}">
        <p14:creationId xmlns:p14="http://schemas.microsoft.com/office/powerpoint/2010/main" val="1392198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n-US" dirty="0"/>
              <a:t>Common Core</a:t>
            </a:r>
          </a:p>
        </p:txBody>
      </p:sp>
      <p:sp>
        <p:nvSpPr>
          <p:cNvPr id="3" name="Content Placeholder 2"/>
          <p:cNvSpPr>
            <a:spLocks noGrp="1"/>
          </p:cNvSpPr>
          <p:nvPr>
            <p:ph sz="half" idx="1"/>
          </p:nvPr>
        </p:nvSpPr>
        <p:spPr>
          <a:xfrm>
            <a:off x="457200" y="1181100"/>
            <a:ext cx="3848100" cy="5234464"/>
          </a:xfrm>
        </p:spPr>
        <p:txBody>
          <a:bodyPr>
            <a:normAutofit/>
          </a:bodyPr>
          <a:lstStyle/>
          <a:p>
            <a:r>
              <a:rPr lang="en-US" dirty="0"/>
              <a:t>Read each Common Core statement</a:t>
            </a:r>
          </a:p>
          <a:p>
            <a:pPr lvl="1"/>
            <a:r>
              <a:rPr lang="en-US" dirty="0"/>
              <a:t>Can you see this being embedded in your unit of study?</a:t>
            </a:r>
          </a:p>
          <a:p>
            <a:pPr lvl="1"/>
            <a:r>
              <a:rPr lang="en-US" dirty="0"/>
              <a:t>Set aside these cards to use during Tool 4.</a:t>
            </a:r>
          </a:p>
        </p:txBody>
      </p:sp>
      <p:grpSp>
        <p:nvGrpSpPr>
          <p:cNvPr id="7" name="Group 6"/>
          <p:cNvGrpSpPr/>
          <p:nvPr/>
        </p:nvGrpSpPr>
        <p:grpSpPr>
          <a:xfrm>
            <a:off x="609600" y="4724402"/>
            <a:ext cx="3342310" cy="1009403"/>
            <a:chOff x="5105400" y="5619997"/>
            <a:chExt cx="3342310" cy="1009403"/>
          </a:xfrm>
        </p:grpSpPr>
        <p:sp>
          <p:nvSpPr>
            <p:cNvPr id="40" name="Rectangle 39"/>
            <p:cNvSpPr/>
            <p:nvPr/>
          </p:nvSpPr>
          <p:spPr>
            <a:xfrm>
              <a:off x="6248400" y="5791200"/>
              <a:ext cx="685800" cy="609600"/>
            </a:xfrm>
            <a:prstGeom prst="rect">
              <a:avLst/>
            </a:prstGeom>
            <a:solidFill>
              <a:srgbClr val="AC9B2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ELA</a:t>
              </a:r>
            </a:p>
          </p:txBody>
        </p:sp>
        <p:sp>
          <p:nvSpPr>
            <p:cNvPr id="37" name="Rectangle 36"/>
            <p:cNvSpPr/>
            <p:nvPr/>
          </p:nvSpPr>
          <p:spPr>
            <a:xfrm>
              <a:off x="5105400" y="5868948"/>
              <a:ext cx="685800" cy="609600"/>
            </a:xfrm>
            <a:prstGeom prst="rect">
              <a:avLst/>
            </a:prstGeom>
            <a:solidFill>
              <a:srgbClr val="5A2A0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Math</a:t>
              </a:r>
            </a:p>
          </p:txBody>
        </p:sp>
        <p:grpSp>
          <p:nvGrpSpPr>
            <p:cNvPr id="5" name="Group 4"/>
            <p:cNvGrpSpPr/>
            <p:nvPr/>
          </p:nvGrpSpPr>
          <p:grpSpPr>
            <a:xfrm>
              <a:off x="6853657" y="6019800"/>
              <a:ext cx="691190" cy="609600"/>
              <a:chOff x="6701257" y="6248400"/>
              <a:chExt cx="691190" cy="609600"/>
            </a:xfrm>
          </p:grpSpPr>
          <p:sp>
            <p:nvSpPr>
              <p:cNvPr id="38" name="Rectangle 37"/>
              <p:cNvSpPr/>
              <p:nvPr/>
            </p:nvSpPr>
            <p:spPr>
              <a:xfrm>
                <a:off x="6705600" y="6248400"/>
                <a:ext cx="685800" cy="609600"/>
              </a:xfrm>
              <a:prstGeom prst="rect">
                <a:avLst/>
              </a:prstGeom>
              <a:solidFill>
                <a:srgbClr val="5A2A0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701257" y="6400800"/>
                <a:ext cx="691190" cy="369332"/>
              </a:xfrm>
              <a:prstGeom prst="rect">
                <a:avLst/>
              </a:prstGeom>
            </p:spPr>
            <p:txBody>
              <a:bodyPr wrap="none">
                <a:spAutoFit/>
              </a:bodyPr>
              <a:lstStyle/>
              <a:p>
                <a:pPr algn="ctr"/>
                <a:r>
                  <a:rPr lang="en-US" dirty="0">
                    <a:solidFill>
                      <a:schemeClr val="bg1"/>
                    </a:solidFill>
                  </a:rPr>
                  <a:t>Math</a:t>
                </a:r>
              </a:p>
            </p:txBody>
          </p:sp>
        </p:grpSp>
        <p:grpSp>
          <p:nvGrpSpPr>
            <p:cNvPr id="35" name="Group 34"/>
            <p:cNvGrpSpPr/>
            <p:nvPr/>
          </p:nvGrpSpPr>
          <p:grpSpPr>
            <a:xfrm>
              <a:off x="7761910" y="5619997"/>
              <a:ext cx="685800" cy="609600"/>
              <a:chOff x="8244840" y="6097548"/>
              <a:chExt cx="685800" cy="609600"/>
            </a:xfrm>
          </p:grpSpPr>
          <p:sp>
            <p:nvSpPr>
              <p:cNvPr id="39" name="Rectangle 38"/>
              <p:cNvSpPr/>
              <p:nvPr/>
            </p:nvSpPr>
            <p:spPr>
              <a:xfrm>
                <a:off x="8244840" y="6097548"/>
                <a:ext cx="685800" cy="609600"/>
              </a:xfrm>
              <a:prstGeom prst="rect">
                <a:avLst/>
              </a:prstGeom>
              <a:solidFill>
                <a:srgbClr val="AC9B2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8305662" y="6230898"/>
                <a:ext cx="527984" cy="369332"/>
              </a:xfrm>
              <a:prstGeom prst="rect">
                <a:avLst/>
              </a:prstGeom>
            </p:spPr>
            <p:txBody>
              <a:bodyPr wrap="none">
                <a:spAutoFit/>
              </a:bodyPr>
              <a:lstStyle/>
              <a:p>
                <a:pPr algn="ctr"/>
                <a:r>
                  <a:rPr lang="en-US" dirty="0"/>
                  <a:t>ELA</a:t>
                </a:r>
              </a:p>
            </p:txBody>
          </p:sp>
        </p:grpSp>
      </p:grpSp>
      <p:grpSp>
        <p:nvGrpSpPr>
          <p:cNvPr id="46" name="Group 45"/>
          <p:cNvGrpSpPr/>
          <p:nvPr/>
        </p:nvGrpSpPr>
        <p:grpSpPr>
          <a:xfrm>
            <a:off x="5031838" y="4876800"/>
            <a:ext cx="1978562" cy="720436"/>
            <a:chOff x="5031838" y="5791200"/>
            <a:chExt cx="1978562" cy="720436"/>
          </a:xfrm>
        </p:grpSpPr>
        <p:sp>
          <p:nvSpPr>
            <p:cNvPr id="47" name="Rectangle 46"/>
            <p:cNvSpPr/>
            <p:nvPr/>
          </p:nvSpPr>
          <p:spPr>
            <a:xfrm>
              <a:off x="5031838" y="5791200"/>
              <a:ext cx="685800" cy="60960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324600" y="5902036"/>
              <a:ext cx="685800" cy="60960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5029200" y="3962400"/>
            <a:ext cx="3455670" cy="895350"/>
            <a:chOff x="4648200" y="5924550"/>
            <a:chExt cx="3455670" cy="895350"/>
          </a:xfrm>
        </p:grpSpPr>
        <p:sp>
          <p:nvSpPr>
            <p:cNvPr id="69" name="Rectangle 68"/>
            <p:cNvSpPr/>
            <p:nvPr/>
          </p:nvSpPr>
          <p:spPr>
            <a:xfrm>
              <a:off x="4648200" y="600075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5943600" y="621030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086600" y="621030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418070" y="592455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4945380" y="3200400"/>
            <a:ext cx="3512820" cy="693420"/>
            <a:chOff x="4945380" y="5410200"/>
            <a:chExt cx="2975610" cy="693420"/>
          </a:xfrm>
        </p:grpSpPr>
        <p:sp>
          <p:nvSpPr>
            <p:cNvPr id="66" name="Rectangle 65"/>
            <p:cNvSpPr/>
            <p:nvPr/>
          </p:nvSpPr>
          <p:spPr>
            <a:xfrm>
              <a:off x="4945380" y="541020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012180" y="549402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7235190" y="549402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59"/>
          <p:cNvSpPr/>
          <p:nvPr/>
        </p:nvSpPr>
        <p:spPr>
          <a:xfrm>
            <a:off x="7620000" y="175816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61" name="Rectangle 60"/>
          <p:cNvSpPr/>
          <p:nvPr/>
        </p:nvSpPr>
        <p:spPr>
          <a:xfrm>
            <a:off x="5031838" y="17526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62" name="Rectangle 61"/>
          <p:cNvSpPr/>
          <p:nvPr/>
        </p:nvSpPr>
        <p:spPr>
          <a:xfrm>
            <a:off x="6301741" y="175641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63" name="Rectangle 62"/>
          <p:cNvSpPr/>
          <p:nvPr/>
        </p:nvSpPr>
        <p:spPr>
          <a:xfrm>
            <a:off x="5181600" y="22098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64" name="Rectangle 63"/>
          <p:cNvSpPr/>
          <p:nvPr/>
        </p:nvSpPr>
        <p:spPr>
          <a:xfrm>
            <a:off x="6553200" y="22098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grpSp>
        <p:nvGrpSpPr>
          <p:cNvPr id="55" name="Group 54"/>
          <p:cNvGrpSpPr/>
          <p:nvPr/>
        </p:nvGrpSpPr>
        <p:grpSpPr>
          <a:xfrm>
            <a:off x="4944208" y="152400"/>
            <a:ext cx="3426362" cy="723900"/>
            <a:chOff x="4944208" y="1143000"/>
            <a:chExt cx="3426362" cy="723900"/>
          </a:xfrm>
        </p:grpSpPr>
        <p:sp>
          <p:nvSpPr>
            <p:cNvPr id="56" name="Rectangle 55"/>
            <p:cNvSpPr/>
            <p:nvPr/>
          </p:nvSpPr>
          <p:spPr>
            <a:xfrm>
              <a:off x="4944208"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214110" y="11811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532370"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E5FD466C-A846-4137-A191-031693B0489B}" type="slidenum">
              <a:rPr lang="en-US" smtClean="0"/>
              <a:pPr/>
              <a:t>44</a:t>
            </a:fld>
            <a:endParaRPr lang="en-US"/>
          </a:p>
        </p:txBody>
      </p:sp>
      <p:grpSp>
        <p:nvGrpSpPr>
          <p:cNvPr id="74" name="Group 73"/>
          <p:cNvGrpSpPr/>
          <p:nvPr/>
        </p:nvGrpSpPr>
        <p:grpSpPr>
          <a:xfrm>
            <a:off x="5181600" y="457200"/>
            <a:ext cx="3426362" cy="723900"/>
            <a:chOff x="4944208" y="1143000"/>
            <a:chExt cx="3426362" cy="723900"/>
          </a:xfrm>
        </p:grpSpPr>
        <p:sp>
          <p:nvSpPr>
            <p:cNvPr id="76" name="Rectangle 75"/>
            <p:cNvSpPr/>
            <p:nvPr/>
          </p:nvSpPr>
          <p:spPr>
            <a:xfrm>
              <a:off x="4944208"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214110" y="11811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7532370"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8077200" y="8382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9" name="Rectangle 58"/>
          <p:cNvSpPr/>
          <p:nvPr/>
        </p:nvSpPr>
        <p:spPr>
          <a:xfrm>
            <a:off x="7924800" y="21336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65" name="Rectangle 64"/>
          <p:cNvSpPr/>
          <p:nvPr/>
        </p:nvSpPr>
        <p:spPr>
          <a:xfrm>
            <a:off x="8229600" y="2438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Tree>
    <p:extLst>
      <p:ext uri="{BB962C8B-B14F-4D97-AF65-F5344CB8AC3E}">
        <p14:creationId xmlns:p14="http://schemas.microsoft.com/office/powerpoint/2010/main" val="317443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983" y="-76200"/>
            <a:ext cx="8594034" cy="1143000"/>
          </a:xfrm>
        </p:spPr>
        <p:txBody>
          <a:bodyPr>
            <a:normAutofit/>
          </a:bodyPr>
          <a:lstStyle/>
          <a:p>
            <a:r>
              <a:rPr lang="en-US" dirty="0"/>
              <a:t>Tool 1:</a:t>
            </a:r>
            <a:r>
              <a:rPr lang="en-US" sz="2800" dirty="0"/>
              <a:t> Using the NGSS to plan a unit of instruction</a:t>
            </a:r>
            <a:endParaRPr lang="en-US" dirty="0"/>
          </a:p>
        </p:txBody>
      </p:sp>
      <p:graphicFrame>
        <p:nvGraphicFramePr>
          <p:cNvPr id="14" name="Diagram 13"/>
          <p:cNvGraphicFramePr/>
          <p:nvPr>
            <p:extLst>
              <p:ext uri="{D42A27DB-BD31-4B8C-83A1-F6EECF244321}">
                <p14:modId xmlns:p14="http://schemas.microsoft.com/office/powerpoint/2010/main" val="345912464"/>
              </p:ext>
            </p:extLst>
          </p:nvPr>
        </p:nvGraphicFramePr>
        <p:xfrm>
          <a:off x="427384" y="838200"/>
          <a:ext cx="8488016" cy="366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381001" y="4252084"/>
            <a:ext cx="992633" cy="1309789"/>
            <a:chOff x="1" y="2578507"/>
            <a:chExt cx="1039018" cy="1484312"/>
          </a:xfrm>
        </p:grpSpPr>
        <p:sp>
          <p:nvSpPr>
            <p:cNvPr id="19" name="Chevron 18"/>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 y="3272938"/>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2000" dirty="0"/>
                <a:t>SEPs &amp; CCCs</a:t>
              </a:r>
            </a:p>
          </p:txBody>
        </p:sp>
      </p:grpSp>
      <p:grpSp>
        <p:nvGrpSpPr>
          <p:cNvPr id="16" name="Group 15"/>
          <p:cNvGrpSpPr/>
          <p:nvPr/>
        </p:nvGrpSpPr>
        <p:grpSpPr>
          <a:xfrm>
            <a:off x="1373634" y="4191002"/>
            <a:ext cx="7495382" cy="851363"/>
            <a:chOff x="1039018" y="2578507"/>
            <a:chExt cx="5056981" cy="964803"/>
          </a:xfrm>
        </p:grpSpPr>
        <p:sp>
          <p:nvSpPr>
            <p:cNvPr id="17" name="Round Same Side Corner Rectangle 16"/>
            <p:cNvSpPr/>
            <p:nvPr/>
          </p:nvSpPr>
          <p:spPr>
            <a:xfrm rot="5400000">
              <a:off x="3085107" y="532418"/>
              <a:ext cx="964803"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 Same Side Corner Rectangle 6"/>
            <p:cNvSpPr/>
            <p:nvPr/>
          </p:nvSpPr>
          <p:spPr>
            <a:xfrm>
              <a:off x="1039018" y="2625605"/>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FontTx/>
                <a:buChar char="••"/>
              </a:pPr>
              <a:r>
                <a:rPr lang="en-US" sz="2500" dirty="0"/>
                <a:t>How can we build coherence using the science and engineering practices and crosscutting concepts?</a:t>
              </a:r>
            </a:p>
          </p:txBody>
        </p:sp>
      </p:grpSp>
      <p:grpSp>
        <p:nvGrpSpPr>
          <p:cNvPr id="21" name="Group 20"/>
          <p:cNvGrpSpPr/>
          <p:nvPr/>
        </p:nvGrpSpPr>
        <p:grpSpPr>
          <a:xfrm>
            <a:off x="381001" y="5318884"/>
            <a:ext cx="992633" cy="1309789"/>
            <a:chOff x="1" y="2578507"/>
            <a:chExt cx="1039018" cy="1484312"/>
          </a:xfrm>
        </p:grpSpPr>
        <p:sp>
          <p:nvSpPr>
            <p:cNvPr id="22" name="Chevron 21"/>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1400" dirty="0"/>
                <a:t>Connections</a:t>
              </a:r>
            </a:p>
          </p:txBody>
        </p:sp>
      </p:grpSp>
      <p:grpSp>
        <p:nvGrpSpPr>
          <p:cNvPr id="24" name="Group 23"/>
          <p:cNvGrpSpPr/>
          <p:nvPr/>
        </p:nvGrpSpPr>
        <p:grpSpPr>
          <a:xfrm>
            <a:off x="1373635" y="5257800"/>
            <a:ext cx="7495381" cy="1066800"/>
            <a:chOff x="1039017" y="2578507"/>
            <a:chExt cx="5056981" cy="1208946"/>
          </a:xfrm>
        </p:grpSpPr>
        <p:sp>
          <p:nvSpPr>
            <p:cNvPr id="25" name="Round Same Side Corner Rectangle 24"/>
            <p:cNvSpPr/>
            <p:nvPr/>
          </p:nvSpPr>
          <p:spPr>
            <a:xfrm rot="5400000">
              <a:off x="2963035" y="654489"/>
              <a:ext cx="1208946"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 Same Side Corner Rectangle 6"/>
            <p:cNvSpPr/>
            <p:nvPr/>
          </p:nvSpPr>
          <p:spPr>
            <a:xfrm>
              <a:off x="1039018" y="2625605"/>
              <a:ext cx="5009883" cy="1161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Char char="••"/>
              </a:pPr>
              <a:r>
                <a:rPr lang="en-US" sz="2500" dirty="0"/>
                <a:t>How do ideas about the nature of science, engineering, and common core influence our sequence?</a:t>
              </a:r>
            </a:p>
          </p:txBody>
        </p:sp>
      </p:grpSp>
      <p:sp>
        <p:nvSpPr>
          <p:cNvPr id="3" name="Slide Number Placeholder 2"/>
          <p:cNvSpPr>
            <a:spLocks noGrp="1"/>
          </p:cNvSpPr>
          <p:nvPr>
            <p:ph type="sldNum" sz="quarter" idx="12"/>
          </p:nvPr>
        </p:nvSpPr>
        <p:spPr/>
        <p:txBody>
          <a:bodyPr/>
          <a:lstStyle/>
          <a:p>
            <a:fld id="{E5FD466C-A846-4137-A191-031693B0489B}" type="slidenum">
              <a:rPr lang="en-US" smtClean="0"/>
              <a:pPr/>
              <a:t>45</a:t>
            </a:fld>
            <a:endParaRPr lang="en-US"/>
          </a:p>
        </p:txBody>
      </p:sp>
    </p:spTree>
    <p:extLst>
      <p:ext uri="{BB962C8B-B14F-4D97-AF65-F5344CB8AC3E}">
        <p14:creationId xmlns:p14="http://schemas.microsoft.com/office/powerpoint/2010/main" val="1392198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Gallery Walk</a:t>
            </a:r>
          </a:p>
        </p:txBody>
      </p:sp>
      <p:sp>
        <p:nvSpPr>
          <p:cNvPr id="5" name="Content Placeholder 4"/>
          <p:cNvSpPr>
            <a:spLocks noGrp="1"/>
          </p:cNvSpPr>
          <p:nvPr>
            <p:ph idx="1"/>
          </p:nvPr>
        </p:nvSpPr>
        <p:spPr/>
        <p:txBody>
          <a:bodyPr>
            <a:noAutofit/>
          </a:bodyPr>
          <a:lstStyle/>
          <a:p>
            <a:pPr>
              <a:lnSpc>
                <a:spcPct val="80000"/>
              </a:lnSpc>
            </a:pPr>
            <a:r>
              <a:rPr lang="en-US" dirty="0"/>
              <a:t>Identify a docent for your sequence to be available to answer questions</a:t>
            </a:r>
          </a:p>
          <a:p>
            <a:pPr>
              <a:lnSpc>
                <a:spcPct val="80000"/>
              </a:lnSpc>
            </a:pPr>
            <a:endParaRPr lang="en-US" dirty="0"/>
          </a:p>
          <a:p>
            <a:pPr>
              <a:lnSpc>
                <a:spcPct val="80000"/>
              </a:lnSpc>
            </a:pPr>
            <a:r>
              <a:rPr lang="en-US" dirty="0"/>
              <a:t>The rest of the team will move clockwise to the next group’s sequence. Shift again at the chime.</a:t>
            </a:r>
          </a:p>
          <a:p>
            <a:pPr>
              <a:lnSpc>
                <a:spcPct val="80000"/>
              </a:lnSpc>
            </a:pPr>
            <a:endParaRPr lang="en-US" dirty="0"/>
          </a:p>
          <a:p>
            <a:pPr>
              <a:lnSpc>
                <a:spcPct val="80000"/>
              </a:lnSpc>
            </a:pPr>
            <a:r>
              <a:rPr lang="en-US" dirty="0"/>
              <a:t>Return to your group and share your findings.</a:t>
            </a:r>
          </a:p>
        </p:txBody>
      </p:sp>
      <p:sp>
        <p:nvSpPr>
          <p:cNvPr id="3" name="Slide Number Placeholder 2"/>
          <p:cNvSpPr>
            <a:spLocks noGrp="1"/>
          </p:cNvSpPr>
          <p:nvPr>
            <p:ph type="sldNum" sz="quarter" idx="12"/>
          </p:nvPr>
        </p:nvSpPr>
        <p:spPr/>
        <p:txBody>
          <a:bodyPr/>
          <a:lstStyle/>
          <a:p>
            <a:fld id="{E5FD466C-A846-4137-A191-031693B0489B}" type="slidenum">
              <a:rPr lang="en-US" smtClean="0"/>
              <a:pPr/>
              <a:t>46</a:t>
            </a:fld>
            <a:endParaRPr lang="en-US"/>
          </a:p>
        </p:txBody>
      </p:sp>
    </p:spTree>
    <p:extLst>
      <p:ext uri="{BB962C8B-B14F-4D97-AF65-F5344CB8AC3E}">
        <p14:creationId xmlns:p14="http://schemas.microsoft.com/office/powerpoint/2010/main" val="817458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Review and Revise</a:t>
            </a:r>
          </a:p>
        </p:txBody>
      </p:sp>
      <p:sp>
        <p:nvSpPr>
          <p:cNvPr id="5" name="Content Placeholder 4"/>
          <p:cNvSpPr>
            <a:spLocks noGrp="1"/>
          </p:cNvSpPr>
          <p:nvPr>
            <p:ph idx="1"/>
          </p:nvPr>
        </p:nvSpPr>
        <p:spPr>
          <a:xfrm>
            <a:off x="228600" y="1219200"/>
            <a:ext cx="8763000" cy="5562600"/>
          </a:xfrm>
        </p:spPr>
        <p:txBody>
          <a:bodyPr>
            <a:normAutofit fontScale="92500" lnSpcReduction="20000"/>
          </a:bodyPr>
          <a:lstStyle/>
          <a:p>
            <a:r>
              <a:rPr lang="en-US" sz="3400" dirty="0"/>
              <a:t>Review your sequence</a:t>
            </a:r>
          </a:p>
          <a:p>
            <a:pPr lvl="1"/>
            <a:endParaRPr lang="en-US" sz="1000" dirty="0"/>
          </a:p>
          <a:p>
            <a:pPr lvl="1"/>
            <a:r>
              <a:rPr lang="en-US" dirty="0"/>
              <a:t>How well does the sequence tell a story?</a:t>
            </a:r>
          </a:p>
          <a:p>
            <a:pPr lvl="2"/>
            <a:r>
              <a:rPr lang="en-US" dirty="0"/>
              <a:t>PEs</a:t>
            </a:r>
          </a:p>
          <a:p>
            <a:pPr lvl="2"/>
            <a:r>
              <a:rPr lang="en-US" dirty="0"/>
              <a:t>DCIs </a:t>
            </a:r>
          </a:p>
          <a:p>
            <a:pPr lvl="2"/>
            <a:r>
              <a:rPr lang="en-US" dirty="0"/>
              <a:t>SEPs</a:t>
            </a:r>
          </a:p>
          <a:p>
            <a:pPr lvl="2"/>
            <a:endParaRPr lang="en-US" sz="1000" dirty="0"/>
          </a:p>
          <a:p>
            <a:pPr lvl="1"/>
            <a:r>
              <a:rPr lang="en-US" dirty="0"/>
              <a:t>How do the CCCs and </a:t>
            </a:r>
            <a:r>
              <a:rPr lang="en-US" dirty="0" err="1"/>
              <a:t>NoS</a:t>
            </a:r>
            <a:r>
              <a:rPr lang="en-US" dirty="0"/>
              <a:t> add to your story?</a:t>
            </a:r>
          </a:p>
          <a:p>
            <a:pPr lvl="1"/>
            <a:endParaRPr lang="en-US" sz="1000" dirty="0"/>
          </a:p>
          <a:p>
            <a:pPr lvl="1"/>
            <a:r>
              <a:rPr lang="en-US" dirty="0"/>
              <a:t>What makes the strongest story? DCI? CCC? SEP?</a:t>
            </a:r>
          </a:p>
          <a:p>
            <a:endParaRPr lang="en-US" sz="900" dirty="0"/>
          </a:p>
          <a:p>
            <a:r>
              <a:rPr lang="en-US" dirty="0"/>
              <a:t>Revise your sequence as needed.  You may want to revise the paragraph you wrote on the large sticky note for each of the sequences in your unit.</a:t>
            </a:r>
          </a:p>
          <a:p>
            <a:endParaRPr lang="en-US" sz="900" dirty="0"/>
          </a:p>
          <a:p>
            <a:r>
              <a:rPr lang="en-US" dirty="0"/>
              <a:t>Transfer your instructional sequence into the Tool 1 Template.</a:t>
            </a:r>
          </a:p>
          <a:p>
            <a:pPr lvl="1"/>
            <a:endParaRPr lang="en-US" dirty="0"/>
          </a:p>
        </p:txBody>
      </p:sp>
      <p:sp>
        <p:nvSpPr>
          <p:cNvPr id="3" name="Slide Number Placeholder 2"/>
          <p:cNvSpPr>
            <a:spLocks noGrp="1"/>
          </p:cNvSpPr>
          <p:nvPr>
            <p:ph type="sldNum" sz="quarter" idx="12"/>
          </p:nvPr>
        </p:nvSpPr>
        <p:spPr/>
        <p:txBody>
          <a:bodyPr/>
          <a:lstStyle/>
          <a:p>
            <a:fld id="{E5FD466C-A846-4137-A191-031693B0489B}" type="slidenum">
              <a:rPr lang="en-US" smtClean="0"/>
              <a:pPr/>
              <a:t>47</a:t>
            </a:fld>
            <a:endParaRPr lang="en-US"/>
          </a:p>
        </p:txBody>
      </p:sp>
    </p:spTree>
    <p:extLst>
      <p:ext uri="{BB962C8B-B14F-4D97-AF65-F5344CB8AC3E}">
        <p14:creationId xmlns:p14="http://schemas.microsoft.com/office/powerpoint/2010/main" val="36244557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Reflection</a:t>
            </a:r>
          </a:p>
        </p:txBody>
      </p:sp>
      <p:sp>
        <p:nvSpPr>
          <p:cNvPr id="6" name="Content Placeholder 5"/>
          <p:cNvSpPr>
            <a:spLocks noGrp="1"/>
          </p:cNvSpPr>
          <p:nvPr>
            <p:ph idx="1"/>
          </p:nvPr>
        </p:nvSpPr>
        <p:spPr>
          <a:xfrm>
            <a:off x="457200" y="1447802"/>
            <a:ext cx="8229600" cy="4678363"/>
          </a:xfrm>
        </p:spPr>
        <p:txBody>
          <a:bodyPr>
            <a:normAutofit fontScale="92500"/>
          </a:bodyPr>
          <a:lstStyle/>
          <a:p>
            <a:r>
              <a:rPr lang="en-US" dirty="0"/>
              <a:t>What have you learned through this experience?</a:t>
            </a:r>
          </a:p>
          <a:p>
            <a:pPr lvl="1"/>
            <a:r>
              <a:rPr lang="en-US" dirty="0"/>
              <a:t>About the NGSS?</a:t>
            </a:r>
          </a:p>
          <a:p>
            <a:pPr lvl="1"/>
            <a:r>
              <a:rPr lang="en-US" dirty="0"/>
              <a:t>About </a:t>
            </a:r>
            <a:r>
              <a:rPr lang="en-US" dirty="0">
                <a:solidFill>
                  <a:srgbClr val="FF0000"/>
                </a:solidFill>
              </a:rPr>
              <a:t>Ecosystems: Interactions, Energy, and Dynamics?</a:t>
            </a:r>
          </a:p>
          <a:p>
            <a:endParaRPr lang="en-US" dirty="0"/>
          </a:p>
          <a:p>
            <a:r>
              <a:rPr lang="en-US" dirty="0"/>
              <a:t>What more do you want to learn?</a:t>
            </a:r>
            <a:endParaRPr lang="en-US" dirty="0">
              <a:solidFill>
                <a:srgbClr val="FF0000"/>
              </a:solidFill>
            </a:endParaRPr>
          </a:p>
          <a:p>
            <a:pPr lvl="1"/>
            <a:endParaRPr lang="en-US" dirty="0">
              <a:solidFill>
                <a:srgbClr val="FF0000"/>
              </a:solidFill>
            </a:endParaRPr>
          </a:p>
          <a:p>
            <a:r>
              <a:rPr lang="en-US" dirty="0"/>
              <a:t>What about the process we used contributed to your learning or inhibited your learning?</a:t>
            </a:r>
          </a:p>
          <a:p>
            <a:pPr lvl="1"/>
            <a:endParaRPr lang="en-US" dirty="0"/>
          </a:p>
        </p:txBody>
      </p:sp>
      <p:sp>
        <p:nvSpPr>
          <p:cNvPr id="2" name="Slide Number Placeholder 1"/>
          <p:cNvSpPr>
            <a:spLocks noGrp="1"/>
          </p:cNvSpPr>
          <p:nvPr>
            <p:ph type="sldNum" sz="quarter" idx="12"/>
          </p:nvPr>
        </p:nvSpPr>
        <p:spPr/>
        <p:txBody>
          <a:bodyPr/>
          <a:lstStyle/>
          <a:p>
            <a:fld id="{E5FD466C-A846-4137-A191-031693B0489B}" type="slidenum">
              <a:rPr lang="en-US" smtClean="0"/>
              <a:pPr/>
              <a:t>48</a:t>
            </a:fld>
            <a:endParaRPr lang="en-US"/>
          </a:p>
        </p:txBody>
      </p:sp>
    </p:spTree>
    <p:extLst>
      <p:ext uri="{BB962C8B-B14F-4D97-AF65-F5344CB8AC3E}">
        <p14:creationId xmlns:p14="http://schemas.microsoft.com/office/powerpoint/2010/main" val="360909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a:xfrm>
            <a:off x="1015590" y="1257962"/>
            <a:ext cx="7112821" cy="5317945"/>
            <a:chOff x="406126" y="332720"/>
            <a:chExt cx="8350344" cy="6243187"/>
          </a:xfrm>
        </p:grpSpPr>
        <p:pic>
          <p:nvPicPr>
            <p:cNvPr id="11" name="Picture 10" descr="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152" y="4330547"/>
              <a:ext cx="6014720" cy="2245360"/>
            </a:xfrm>
            <a:prstGeom prst="rect">
              <a:avLst/>
            </a:prstGeom>
          </p:spPr>
        </p:pic>
        <p:grpSp>
          <p:nvGrpSpPr>
            <p:cNvPr id="2" name="Group 1"/>
            <p:cNvGrpSpPr/>
            <p:nvPr/>
          </p:nvGrpSpPr>
          <p:grpSpPr>
            <a:xfrm>
              <a:off x="406126" y="332720"/>
              <a:ext cx="8350344" cy="4037046"/>
              <a:chOff x="406126" y="332720"/>
              <a:chExt cx="8350344" cy="4037046"/>
            </a:xfrm>
          </p:grpSpPr>
          <p:sp>
            <p:nvSpPr>
              <p:cNvPr id="9" name="Arrow: Bent 8"/>
              <p:cNvSpPr/>
              <p:nvPr/>
            </p:nvSpPr>
            <p:spPr>
              <a:xfrm rot="16200000" flipH="1">
                <a:off x="1251504" y="1096302"/>
                <a:ext cx="1991360" cy="2199737"/>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773" y="332720"/>
                <a:ext cx="6106160" cy="548640"/>
              </a:xfrm>
              <a:prstGeom prst="rect">
                <a:avLst/>
              </a:prstGeom>
            </p:spPr>
          </p:pic>
          <p:pic>
            <p:nvPicPr>
              <p:cNvPr id="5" name="Picture 4" descr="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366" y="1913800"/>
                <a:ext cx="7183120" cy="386080"/>
              </a:xfrm>
              <a:prstGeom prst="rect">
                <a:avLst/>
              </a:prstGeom>
            </p:spPr>
          </p:pic>
          <p:pic>
            <p:nvPicPr>
              <p:cNvPr id="6" name="Picture 5" descr="0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9420" y="1200490"/>
                <a:ext cx="4378960" cy="1991360"/>
              </a:xfrm>
              <a:prstGeom prst="rect">
                <a:avLst/>
              </a:prstGeom>
            </p:spPr>
          </p:pic>
          <p:pic>
            <p:nvPicPr>
              <p:cNvPr id="7" name="Picture 6" descr="0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126" y="3222151"/>
                <a:ext cx="2509520" cy="1137920"/>
              </a:xfrm>
              <a:prstGeom prst="rect">
                <a:avLst/>
              </a:prstGeom>
            </p:spPr>
          </p:pic>
          <p:pic>
            <p:nvPicPr>
              <p:cNvPr id="8" name="Picture 7" descr="0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5952" y="1524965"/>
                <a:ext cx="4693920" cy="2844801"/>
              </a:xfrm>
              <a:prstGeom prst="rect">
                <a:avLst/>
              </a:prstGeom>
            </p:spPr>
          </p:pic>
          <p:pic>
            <p:nvPicPr>
              <p:cNvPr id="10" name="Picture 9" descr="06.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9910" y="3212245"/>
                <a:ext cx="2956560" cy="1148080"/>
              </a:xfrm>
              <a:prstGeom prst="rect">
                <a:avLst/>
              </a:prstGeom>
            </p:spPr>
          </p:pic>
          <p:sp>
            <p:nvSpPr>
              <p:cNvPr id="12" name="Arrow: Right 11"/>
              <p:cNvSpPr/>
              <p:nvPr/>
            </p:nvSpPr>
            <p:spPr>
              <a:xfrm>
                <a:off x="2915646" y="3536858"/>
                <a:ext cx="560799" cy="4571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p:cNvSpPr/>
              <p:nvPr/>
            </p:nvSpPr>
            <p:spPr>
              <a:xfrm>
                <a:off x="5791288" y="3510980"/>
                <a:ext cx="630873" cy="439947"/>
              </a:xfrm>
              <a:custGeom>
                <a:avLst/>
                <a:gdLst>
                  <a:gd name="connsiteX0" fmla="*/ 0 w 579115"/>
                  <a:gd name="connsiteY0" fmla="*/ 109987 h 439947"/>
                  <a:gd name="connsiteX1" fmla="*/ 359142 w 579115"/>
                  <a:gd name="connsiteY1" fmla="*/ 109987 h 439947"/>
                  <a:gd name="connsiteX2" fmla="*/ 359142 w 579115"/>
                  <a:gd name="connsiteY2" fmla="*/ 0 h 439947"/>
                  <a:gd name="connsiteX3" fmla="*/ 579115 w 579115"/>
                  <a:gd name="connsiteY3" fmla="*/ 219974 h 439947"/>
                  <a:gd name="connsiteX4" fmla="*/ 359142 w 579115"/>
                  <a:gd name="connsiteY4" fmla="*/ 439947 h 439947"/>
                  <a:gd name="connsiteX5" fmla="*/ 359142 w 579115"/>
                  <a:gd name="connsiteY5" fmla="*/ 329960 h 439947"/>
                  <a:gd name="connsiteX6" fmla="*/ 0 w 579115"/>
                  <a:gd name="connsiteY6" fmla="*/ 329960 h 439947"/>
                  <a:gd name="connsiteX7" fmla="*/ 0 w 579115"/>
                  <a:gd name="connsiteY7" fmla="*/ 109987 h 439947"/>
                  <a:gd name="connsiteX0" fmla="*/ 0 w 630873"/>
                  <a:gd name="connsiteY0" fmla="*/ 109987 h 439947"/>
                  <a:gd name="connsiteX1" fmla="*/ 359142 w 630873"/>
                  <a:gd name="connsiteY1" fmla="*/ 109987 h 439947"/>
                  <a:gd name="connsiteX2" fmla="*/ 359142 w 630873"/>
                  <a:gd name="connsiteY2" fmla="*/ 0 h 439947"/>
                  <a:gd name="connsiteX3" fmla="*/ 630873 w 630873"/>
                  <a:gd name="connsiteY3" fmla="*/ 219974 h 439947"/>
                  <a:gd name="connsiteX4" fmla="*/ 359142 w 630873"/>
                  <a:gd name="connsiteY4" fmla="*/ 439947 h 439947"/>
                  <a:gd name="connsiteX5" fmla="*/ 359142 w 630873"/>
                  <a:gd name="connsiteY5" fmla="*/ 329960 h 439947"/>
                  <a:gd name="connsiteX6" fmla="*/ 0 w 630873"/>
                  <a:gd name="connsiteY6" fmla="*/ 329960 h 439947"/>
                  <a:gd name="connsiteX7" fmla="*/ 0 w 630873"/>
                  <a:gd name="connsiteY7" fmla="*/ 109987 h 43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873" h="439947">
                    <a:moveTo>
                      <a:pt x="0" y="109987"/>
                    </a:moveTo>
                    <a:lnTo>
                      <a:pt x="359142" y="109987"/>
                    </a:lnTo>
                    <a:lnTo>
                      <a:pt x="359142" y="0"/>
                    </a:lnTo>
                    <a:lnTo>
                      <a:pt x="630873" y="219974"/>
                    </a:lnTo>
                    <a:lnTo>
                      <a:pt x="359142" y="439947"/>
                    </a:lnTo>
                    <a:lnTo>
                      <a:pt x="359142" y="329960"/>
                    </a:lnTo>
                    <a:lnTo>
                      <a:pt x="0" y="329960"/>
                    </a:lnTo>
                    <a:lnTo>
                      <a:pt x="0" y="109987"/>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07917" y="3233516"/>
                <a:ext cx="1820174" cy="369332"/>
              </a:xfrm>
              <a:prstGeom prst="rect">
                <a:avLst/>
              </a:prstGeom>
              <a:noFill/>
            </p:spPr>
            <p:txBody>
              <a:bodyPr wrap="square" rtlCol="0">
                <a:spAutoFit/>
              </a:bodyPr>
              <a:lstStyle/>
              <a:p>
                <a:r>
                  <a:rPr lang="en-US" b="1" dirty="0">
                    <a:solidFill>
                      <a:srgbClr val="FF0000"/>
                    </a:solidFill>
                  </a:rPr>
                  <a:t>LITE!</a:t>
                </a:r>
              </a:p>
            </p:txBody>
          </p:sp>
        </p:grpSp>
      </p:grpSp>
      <p:sp>
        <p:nvSpPr>
          <p:cNvPr id="15" name="TextBox 14"/>
          <p:cNvSpPr txBox="1"/>
          <p:nvPr/>
        </p:nvSpPr>
        <p:spPr>
          <a:xfrm>
            <a:off x="905933" y="237067"/>
            <a:ext cx="7323667" cy="707886"/>
          </a:xfrm>
          <a:prstGeom prst="rect">
            <a:avLst/>
          </a:prstGeom>
          <a:noFill/>
        </p:spPr>
        <p:txBody>
          <a:bodyPr wrap="square" rtlCol="0">
            <a:spAutoFit/>
          </a:bodyPr>
          <a:lstStyle/>
          <a:p>
            <a:pPr algn="ctr"/>
            <a:r>
              <a:rPr lang="en-US" sz="4000" b="1" dirty="0"/>
              <a:t>Planning for Instruction</a:t>
            </a:r>
          </a:p>
        </p:txBody>
      </p:sp>
    </p:spTree>
    <p:extLst>
      <p:ext uri="{BB962C8B-B14F-4D97-AF65-F5344CB8AC3E}">
        <p14:creationId xmlns:p14="http://schemas.microsoft.com/office/powerpoint/2010/main" val="2983786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983" y="-76200"/>
            <a:ext cx="8594034" cy="1143000"/>
          </a:xfrm>
        </p:spPr>
        <p:txBody>
          <a:bodyPr>
            <a:normAutofit/>
          </a:bodyPr>
          <a:lstStyle/>
          <a:p>
            <a:r>
              <a:rPr lang="en-US" dirty="0"/>
              <a:t>Tool 1:</a:t>
            </a:r>
            <a:r>
              <a:rPr lang="en-US" sz="2800" dirty="0"/>
              <a:t> Using the NGSS to plan a unit of instruction</a:t>
            </a:r>
            <a:endParaRPr lang="en-US" dirty="0"/>
          </a:p>
        </p:txBody>
      </p:sp>
      <p:graphicFrame>
        <p:nvGraphicFramePr>
          <p:cNvPr id="14" name="Diagram 13"/>
          <p:cNvGraphicFramePr/>
          <p:nvPr>
            <p:extLst>
              <p:ext uri="{D42A27DB-BD31-4B8C-83A1-F6EECF244321}">
                <p14:modId xmlns:p14="http://schemas.microsoft.com/office/powerpoint/2010/main" val="2540439124"/>
              </p:ext>
            </p:extLst>
          </p:nvPr>
        </p:nvGraphicFramePr>
        <p:xfrm>
          <a:off x="427384" y="838200"/>
          <a:ext cx="8488016" cy="366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381001" y="4252084"/>
            <a:ext cx="992633" cy="1309789"/>
            <a:chOff x="1" y="2578507"/>
            <a:chExt cx="1039018" cy="1484312"/>
          </a:xfrm>
        </p:grpSpPr>
        <p:sp>
          <p:nvSpPr>
            <p:cNvPr id="19" name="Chevron 18"/>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 y="3272938"/>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2000" dirty="0"/>
                <a:t>SEPs &amp; CCCs</a:t>
              </a:r>
            </a:p>
          </p:txBody>
        </p:sp>
      </p:grpSp>
      <p:grpSp>
        <p:nvGrpSpPr>
          <p:cNvPr id="16" name="Group 15"/>
          <p:cNvGrpSpPr/>
          <p:nvPr/>
        </p:nvGrpSpPr>
        <p:grpSpPr>
          <a:xfrm>
            <a:off x="1373634" y="4191002"/>
            <a:ext cx="7495382" cy="851363"/>
            <a:chOff x="1039018" y="2578507"/>
            <a:chExt cx="5056981" cy="964803"/>
          </a:xfrm>
        </p:grpSpPr>
        <p:sp>
          <p:nvSpPr>
            <p:cNvPr id="17" name="Round Same Side Corner Rectangle 16"/>
            <p:cNvSpPr/>
            <p:nvPr/>
          </p:nvSpPr>
          <p:spPr>
            <a:xfrm rot="5400000">
              <a:off x="3085107" y="532418"/>
              <a:ext cx="964803"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 Same Side Corner Rectangle 6"/>
            <p:cNvSpPr/>
            <p:nvPr/>
          </p:nvSpPr>
          <p:spPr>
            <a:xfrm>
              <a:off x="1039018" y="2625605"/>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FontTx/>
                <a:buChar char="••"/>
              </a:pPr>
              <a:r>
                <a:rPr lang="en-US" sz="2500" dirty="0"/>
                <a:t>How can we build coherence using the science and engineering practices and crosscutting concepts?</a:t>
              </a:r>
            </a:p>
          </p:txBody>
        </p:sp>
      </p:grpSp>
      <p:grpSp>
        <p:nvGrpSpPr>
          <p:cNvPr id="21" name="Group 20"/>
          <p:cNvGrpSpPr/>
          <p:nvPr/>
        </p:nvGrpSpPr>
        <p:grpSpPr>
          <a:xfrm>
            <a:off x="381001" y="5318884"/>
            <a:ext cx="992633" cy="1309789"/>
            <a:chOff x="1" y="2578507"/>
            <a:chExt cx="1039018" cy="1484312"/>
          </a:xfrm>
        </p:grpSpPr>
        <p:sp>
          <p:nvSpPr>
            <p:cNvPr id="22" name="Chevron 21"/>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1400" dirty="0"/>
                <a:t>Connections</a:t>
              </a:r>
            </a:p>
          </p:txBody>
        </p:sp>
      </p:grpSp>
      <p:grpSp>
        <p:nvGrpSpPr>
          <p:cNvPr id="24" name="Group 23"/>
          <p:cNvGrpSpPr/>
          <p:nvPr/>
        </p:nvGrpSpPr>
        <p:grpSpPr>
          <a:xfrm>
            <a:off x="1373635" y="5257800"/>
            <a:ext cx="7495381" cy="1066800"/>
            <a:chOff x="1039017" y="2578507"/>
            <a:chExt cx="5056981" cy="1208946"/>
          </a:xfrm>
        </p:grpSpPr>
        <p:sp>
          <p:nvSpPr>
            <p:cNvPr id="25" name="Round Same Side Corner Rectangle 24"/>
            <p:cNvSpPr/>
            <p:nvPr/>
          </p:nvSpPr>
          <p:spPr>
            <a:xfrm rot="5400000">
              <a:off x="2963035" y="654489"/>
              <a:ext cx="1208946"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 Same Side Corner Rectangle 6"/>
            <p:cNvSpPr/>
            <p:nvPr/>
          </p:nvSpPr>
          <p:spPr>
            <a:xfrm>
              <a:off x="1039018" y="2625605"/>
              <a:ext cx="5009883" cy="1161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Char char="••"/>
              </a:pPr>
              <a:r>
                <a:rPr lang="en-US" sz="2500" dirty="0"/>
                <a:t>How do ideas about the nature of science, engineering, and common core influence our sequence?</a:t>
              </a:r>
            </a:p>
          </p:txBody>
        </p:sp>
      </p:grpSp>
      <p:sp>
        <p:nvSpPr>
          <p:cNvPr id="27" name="Left Arrow 26"/>
          <p:cNvSpPr/>
          <p:nvPr/>
        </p:nvSpPr>
        <p:spPr>
          <a:xfrm rot="19850513">
            <a:off x="4851279" y="-21524"/>
            <a:ext cx="1392479" cy="883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 name="Slide Number Placeholder 2"/>
          <p:cNvSpPr>
            <a:spLocks noGrp="1"/>
          </p:cNvSpPr>
          <p:nvPr>
            <p:ph type="sldNum" sz="quarter" idx="12"/>
          </p:nvPr>
        </p:nvSpPr>
        <p:spPr/>
        <p:txBody>
          <a:bodyPr/>
          <a:lstStyle/>
          <a:p>
            <a:fld id="{E5FD466C-A846-4137-A191-031693B0489B}" type="slidenum">
              <a:rPr lang="en-US" smtClean="0"/>
              <a:pPr/>
              <a:t>6</a:t>
            </a:fld>
            <a:endParaRPr lang="en-US"/>
          </a:p>
        </p:txBody>
      </p:sp>
    </p:spTree>
    <p:extLst>
      <p:ext uri="{BB962C8B-B14F-4D97-AF65-F5344CB8AC3E}">
        <p14:creationId xmlns:p14="http://schemas.microsoft.com/office/powerpoint/2010/main" val="20347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Planning for Instruction</a:t>
            </a:r>
          </a:p>
        </p:txBody>
      </p:sp>
      <p:sp>
        <p:nvSpPr>
          <p:cNvPr id="3" name="Content Placeholder 2"/>
          <p:cNvSpPr>
            <a:spLocks noGrp="1"/>
          </p:cNvSpPr>
          <p:nvPr>
            <p:ph idx="1"/>
          </p:nvPr>
        </p:nvSpPr>
        <p:spPr>
          <a:xfrm>
            <a:off x="457200" y="1447800"/>
            <a:ext cx="8229600" cy="4800600"/>
          </a:xfrm>
        </p:spPr>
        <p:txBody>
          <a:bodyPr>
            <a:normAutofit/>
          </a:bodyPr>
          <a:lstStyle/>
          <a:p>
            <a:pPr>
              <a:spcAft>
                <a:spcPts val="1200"/>
              </a:spcAft>
            </a:pPr>
            <a:r>
              <a:rPr lang="en-US" dirty="0"/>
              <a:t>What do </a:t>
            </a:r>
            <a:r>
              <a:rPr lang="en-US" dirty="0">
                <a:solidFill>
                  <a:srgbClr val="FF0000"/>
                </a:solidFill>
              </a:rPr>
              <a:t>middle school </a:t>
            </a:r>
            <a:r>
              <a:rPr lang="en-US" dirty="0"/>
              <a:t>students need to understand about </a:t>
            </a:r>
            <a:r>
              <a:rPr lang="en-US" dirty="0">
                <a:solidFill>
                  <a:srgbClr val="FF0000"/>
                </a:solidFill>
              </a:rPr>
              <a:t>Ecosystems: Interactions, Energy, and Dynamics?</a:t>
            </a:r>
          </a:p>
          <a:p>
            <a:pPr>
              <a:spcAft>
                <a:spcPts val="1200"/>
              </a:spcAft>
            </a:pPr>
            <a:r>
              <a:rPr lang="en-US" dirty="0"/>
              <a:t>Write your response in sentences and as a paragraph.</a:t>
            </a:r>
          </a:p>
        </p:txBody>
      </p:sp>
      <p:sp>
        <p:nvSpPr>
          <p:cNvPr id="4" name="Slide Number Placeholder 3"/>
          <p:cNvSpPr>
            <a:spLocks noGrp="1"/>
          </p:cNvSpPr>
          <p:nvPr>
            <p:ph type="sldNum" sz="quarter" idx="12"/>
          </p:nvPr>
        </p:nvSpPr>
        <p:spPr/>
        <p:txBody>
          <a:bodyPr/>
          <a:lstStyle/>
          <a:p>
            <a:fld id="{E5FD466C-A846-4137-A191-031693B0489B}" type="slidenum">
              <a:rPr lang="en-US" smtClean="0"/>
              <a:pPr/>
              <a:t>7</a:t>
            </a:fld>
            <a:endParaRPr lang="en-US"/>
          </a:p>
        </p:txBody>
      </p:sp>
    </p:spTree>
    <p:extLst>
      <p:ext uri="{BB962C8B-B14F-4D97-AF65-F5344CB8AC3E}">
        <p14:creationId xmlns:p14="http://schemas.microsoft.com/office/powerpoint/2010/main" val="767936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Instruction</a:t>
            </a:r>
          </a:p>
        </p:txBody>
      </p:sp>
      <p:sp>
        <p:nvSpPr>
          <p:cNvPr id="4" name="Content Placeholder 3"/>
          <p:cNvSpPr>
            <a:spLocks noGrp="1"/>
          </p:cNvSpPr>
          <p:nvPr>
            <p:ph idx="1"/>
          </p:nvPr>
        </p:nvSpPr>
        <p:spPr/>
        <p:txBody>
          <a:bodyPr>
            <a:normAutofit fontScale="70000" lnSpcReduction="20000"/>
          </a:bodyPr>
          <a:lstStyle/>
          <a:p>
            <a:pPr>
              <a:spcAft>
                <a:spcPts val="1200"/>
              </a:spcAft>
            </a:pPr>
            <a:r>
              <a:rPr lang="en-US" dirty="0"/>
              <a:t>Record one “idea” per yellow sticky note from your paragraph.</a:t>
            </a:r>
          </a:p>
          <a:p>
            <a:pPr>
              <a:spcAft>
                <a:spcPts val="1200"/>
              </a:spcAft>
            </a:pPr>
            <a:r>
              <a:rPr lang="en-US" dirty="0"/>
              <a:t>Each “idea” should be written as a complete sentence.</a:t>
            </a:r>
          </a:p>
          <a:p>
            <a:pPr>
              <a:spcAft>
                <a:spcPts val="1200"/>
              </a:spcAft>
            </a:pPr>
            <a:r>
              <a:rPr lang="en-US" dirty="0"/>
              <a:t>Determine the “grain-size” of each idea.</a:t>
            </a:r>
          </a:p>
          <a:p>
            <a:pPr marL="0" indent="0">
              <a:buNone/>
            </a:pPr>
            <a:endParaRPr lang="en-US" b="1" dirty="0"/>
          </a:p>
          <a:p>
            <a:pPr marL="0" indent="0">
              <a:buNone/>
            </a:pPr>
            <a:r>
              <a:rPr lang="en-US" dirty="0"/>
              <a:t>Examples of ideas by “grain-size”:</a:t>
            </a:r>
          </a:p>
          <a:p>
            <a:r>
              <a:rPr lang="en-US" b="1" dirty="0"/>
              <a:t>Big Idea</a:t>
            </a:r>
            <a:r>
              <a:rPr lang="en-US" dirty="0"/>
              <a:t>:</a:t>
            </a:r>
          </a:p>
          <a:p>
            <a:pPr lvl="1"/>
            <a:r>
              <a:rPr lang="en-US" i="1" dirty="0"/>
              <a:t>Ecosystems are the interactions between living and nonliving things.</a:t>
            </a:r>
          </a:p>
          <a:p>
            <a:r>
              <a:rPr lang="en-US" b="1" dirty="0"/>
              <a:t>Supporting Idea</a:t>
            </a:r>
            <a:r>
              <a:rPr lang="en-US" dirty="0"/>
              <a:t>:</a:t>
            </a:r>
          </a:p>
          <a:p>
            <a:pPr lvl="1"/>
            <a:r>
              <a:rPr lang="en-US" i="1" dirty="0"/>
              <a:t>Ecosystems change over time.</a:t>
            </a:r>
          </a:p>
          <a:p>
            <a:r>
              <a:rPr lang="en-US" b="1" dirty="0"/>
              <a:t>Smaller Idea</a:t>
            </a:r>
            <a:r>
              <a:rPr lang="en-US" dirty="0"/>
              <a:t>:</a:t>
            </a:r>
          </a:p>
          <a:p>
            <a:pPr lvl="1"/>
            <a:r>
              <a:rPr lang="en-US" i="1" dirty="0"/>
              <a:t>Some of the changes are beneficial, some are not.</a:t>
            </a:r>
          </a:p>
        </p:txBody>
      </p:sp>
      <p:sp>
        <p:nvSpPr>
          <p:cNvPr id="3" name="Slide Number Placeholder 2"/>
          <p:cNvSpPr>
            <a:spLocks noGrp="1"/>
          </p:cNvSpPr>
          <p:nvPr>
            <p:ph type="sldNum" sz="quarter" idx="12"/>
          </p:nvPr>
        </p:nvSpPr>
        <p:spPr/>
        <p:txBody>
          <a:bodyPr/>
          <a:lstStyle/>
          <a:p>
            <a:fld id="{E5FD466C-A846-4137-A191-031693B0489B}" type="slidenum">
              <a:rPr lang="en-US" smtClean="0"/>
              <a:pPr/>
              <a:t>8</a:t>
            </a:fld>
            <a:endParaRPr lang="en-US"/>
          </a:p>
        </p:txBody>
      </p:sp>
    </p:spTree>
    <p:extLst>
      <p:ext uri="{BB962C8B-B14F-4D97-AF65-F5344CB8AC3E}">
        <p14:creationId xmlns:p14="http://schemas.microsoft.com/office/powerpoint/2010/main" val="1118848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Planning for Instruction</a:t>
            </a:r>
          </a:p>
        </p:txBody>
      </p:sp>
      <p:sp>
        <p:nvSpPr>
          <p:cNvPr id="3" name="Content Placeholder 2"/>
          <p:cNvSpPr>
            <a:spLocks noGrp="1"/>
          </p:cNvSpPr>
          <p:nvPr>
            <p:ph idx="1"/>
          </p:nvPr>
        </p:nvSpPr>
        <p:spPr/>
        <p:txBody>
          <a:bodyPr/>
          <a:lstStyle/>
          <a:p>
            <a:r>
              <a:rPr lang="en-US" dirty="0"/>
              <a:t>Share sticky notes and group similar ideas together.</a:t>
            </a:r>
          </a:p>
          <a:p>
            <a:r>
              <a:rPr lang="en-US" dirty="0"/>
              <a:t>Each person should “play” a sticky note one at a time – all ideas are valid.</a:t>
            </a:r>
          </a:p>
          <a:p>
            <a:r>
              <a:rPr lang="en-US" dirty="0"/>
              <a:t>If ideas are the same, you can put them on top of each other.</a:t>
            </a:r>
          </a:p>
          <a:p>
            <a:endParaRPr lang="en-US" dirty="0"/>
          </a:p>
        </p:txBody>
      </p:sp>
      <p:sp>
        <p:nvSpPr>
          <p:cNvPr id="4" name="Slide Number Placeholder 3"/>
          <p:cNvSpPr>
            <a:spLocks noGrp="1"/>
          </p:cNvSpPr>
          <p:nvPr>
            <p:ph type="sldNum" sz="quarter" idx="12"/>
          </p:nvPr>
        </p:nvSpPr>
        <p:spPr/>
        <p:txBody>
          <a:bodyPr/>
          <a:lstStyle/>
          <a:p>
            <a:fld id="{E5FD466C-A846-4137-A191-031693B0489B}" type="slidenum">
              <a:rPr lang="en-US" smtClean="0"/>
              <a:pPr/>
              <a:t>9</a:t>
            </a:fld>
            <a:endParaRPr lang="en-US"/>
          </a:p>
        </p:txBody>
      </p:sp>
    </p:spTree>
    <p:extLst>
      <p:ext uri="{BB962C8B-B14F-4D97-AF65-F5344CB8AC3E}">
        <p14:creationId xmlns:p14="http://schemas.microsoft.com/office/powerpoint/2010/main" val="2452623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8758</TotalTime>
  <Words>3020</Words>
  <Application>Microsoft Office PowerPoint</Application>
  <PresentationFormat>On-screen Show (4:3)</PresentationFormat>
  <Paragraphs>467</Paragraphs>
  <Slides>48</Slides>
  <Notes>34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7" baseType="lpstr">
      <vt:lpstr>ＭＳ Ｐゴシック</vt:lpstr>
      <vt:lpstr>Arial</vt:lpstr>
      <vt:lpstr>Calibri</vt:lpstr>
      <vt:lpstr>Franklin Gothic Book</vt:lpstr>
      <vt:lpstr>Papyrus</vt:lpstr>
      <vt:lpstr>Times New Roman</vt:lpstr>
      <vt:lpstr>Office Theme</vt:lpstr>
      <vt:lpstr>Microsoft Organization Chart</vt:lpstr>
      <vt:lpstr>Document</vt:lpstr>
      <vt:lpstr>Advancing Tools and Processes for Next Generation Science Planning for Instruction</vt:lpstr>
      <vt:lpstr>Science Teaching and Learning</vt:lpstr>
      <vt:lpstr>Goals and Outcomes</vt:lpstr>
      <vt:lpstr>Conceptual Shifts Offered by the NGSS</vt:lpstr>
      <vt:lpstr>PowerPoint Presentation</vt:lpstr>
      <vt:lpstr>Tool 1: Using the NGSS to plan a unit of instruction</vt:lpstr>
      <vt:lpstr>Planning for Instruction</vt:lpstr>
      <vt:lpstr>Planning for Instruction</vt:lpstr>
      <vt:lpstr>Planning for Instruction</vt:lpstr>
      <vt:lpstr>Planning for Instruction</vt:lpstr>
      <vt:lpstr>Example of a Conceptual Flow</vt:lpstr>
      <vt:lpstr>Facts and Concepts</vt:lpstr>
      <vt:lpstr>Develop a Conceptual Flow</vt:lpstr>
      <vt:lpstr>    Conceptual Flow Graphic Sequencing/Grouping Ideas</vt:lpstr>
      <vt:lpstr>Example of a Conceptual Flow Graphic about Ecosystems</vt:lpstr>
      <vt:lpstr>Tool 1: Using the NGSS to plan a unit of instruction</vt:lpstr>
      <vt:lpstr>A Framework for K-12 Science Education Practices, Crosscutting Concepts, &amp; Core Ideas</vt:lpstr>
      <vt:lpstr>Tool 1 Blueprint Example</vt:lpstr>
      <vt:lpstr>Planning for Instruction</vt:lpstr>
      <vt:lpstr>Planning for Instruction</vt:lpstr>
      <vt:lpstr>PowerPoint Presentation</vt:lpstr>
      <vt:lpstr>PowerPoint Presentation</vt:lpstr>
      <vt:lpstr>PowerPoint Presentation</vt:lpstr>
      <vt:lpstr>Disciplinary Core Ideas (DCIs)</vt:lpstr>
      <vt:lpstr>Disciplinary Core Ideas (DCIs)</vt:lpstr>
      <vt:lpstr>Disciplinary Core Ideas (DCIs)</vt:lpstr>
      <vt:lpstr>Big Ideas</vt:lpstr>
      <vt:lpstr>Tool 1: Using the NGSS to plan a unit of instruction</vt:lpstr>
      <vt:lpstr>Performance Expectations (PEs)</vt:lpstr>
      <vt:lpstr>Performance Expectations (PEs)</vt:lpstr>
      <vt:lpstr>Performance Expectations (PEs)</vt:lpstr>
      <vt:lpstr>PE Example</vt:lpstr>
      <vt:lpstr>Bundling</vt:lpstr>
      <vt:lpstr>Tool 1: Using the NGSS to plan a unit of instruction</vt:lpstr>
      <vt:lpstr>Science and Engineering Practices (SEPs)</vt:lpstr>
      <vt:lpstr>Science and Engineering Practices (SEPs)</vt:lpstr>
      <vt:lpstr>Tool 1: Using the NGSS to plan a unit of instruction</vt:lpstr>
      <vt:lpstr>Crosscutting Concepts (CCCs)</vt:lpstr>
      <vt:lpstr>Crosscutting Concepts (CCCs)</vt:lpstr>
      <vt:lpstr>Tool 1: Using the NGSS to plan a unit of instruction</vt:lpstr>
      <vt:lpstr>Connections to Nature of Science and Engineering, Technology, and Applications of Science</vt:lpstr>
      <vt:lpstr>Connections</vt:lpstr>
      <vt:lpstr>Tool 1: Using the NGSS to plan a unit of instruction</vt:lpstr>
      <vt:lpstr>Common Core</vt:lpstr>
      <vt:lpstr>Tool 1: Using the NGSS to plan a unit of instruction</vt:lpstr>
      <vt:lpstr>Gallery Walk</vt:lpstr>
      <vt:lpstr>Review and Revise</vt:lpstr>
      <vt:lpstr>Reflection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Jody Bintz</dc:creator>
  <cp:lastModifiedBy>Cindy Gay</cp:lastModifiedBy>
  <cp:revision>127</cp:revision>
  <cp:lastPrinted>2014-06-30T14:12:09Z</cp:lastPrinted>
  <dcterms:created xsi:type="dcterms:W3CDTF">2014-08-10T20:05:19Z</dcterms:created>
  <dcterms:modified xsi:type="dcterms:W3CDTF">2018-03-28T20:19:18Z</dcterms:modified>
</cp:coreProperties>
</file>